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75" r:id="rId3"/>
    <p:sldId id="257" r:id="rId4"/>
    <p:sldId id="259" r:id="rId5"/>
    <p:sldId id="260" r:id="rId6"/>
    <p:sldId id="276" r:id="rId7"/>
    <p:sldId id="277" r:id="rId8"/>
    <p:sldId id="278" r:id="rId9"/>
    <p:sldId id="279" r:id="rId10"/>
    <p:sldId id="280" r:id="rId11"/>
    <p:sldId id="281" r:id="rId12"/>
    <p:sldId id="261" r:id="rId13"/>
    <p:sldId id="262" r:id="rId14"/>
    <p:sldId id="263" r:id="rId15"/>
    <p:sldId id="264" r:id="rId16"/>
    <p:sldId id="265" r:id="rId17"/>
    <p:sldId id="266" r:id="rId18"/>
    <p:sldId id="268" r:id="rId19"/>
    <p:sldId id="269" r:id="rId20"/>
    <p:sldId id="270" r:id="rId21"/>
    <p:sldId id="271" r:id="rId22"/>
    <p:sldId id="273" r:id="rId23"/>
    <p:sldId id="274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Неозаглавена секция" id="{8A0DCC7D-8732-40FD-93D2-74FBD0AEBC0A}">
          <p14:sldIdLst>
            <p14:sldId id="256"/>
            <p14:sldId id="275"/>
            <p14:sldId id="257"/>
            <p14:sldId id="259"/>
            <p14:sldId id="260"/>
            <p14:sldId id="276"/>
            <p14:sldId id="277"/>
            <p14:sldId id="278"/>
            <p14:sldId id="279"/>
            <p14:sldId id="280"/>
            <p14:sldId id="281"/>
            <p14:sldId id="261"/>
            <p14:sldId id="262"/>
            <p14:sldId id="263"/>
            <p14:sldId id="264"/>
            <p14:sldId id="265"/>
            <p14:sldId id="266"/>
            <p14:sldId id="268"/>
            <p14:sldId id="269"/>
            <p14:sldId id="270"/>
            <p14:sldId id="271"/>
            <p14:sldId id="273"/>
            <p14:sldId id="274"/>
          </p14:sldIdLst>
        </p14:section>
      </p14:sectionLst>
    </p:ex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65" autoAdjust="0"/>
    <p:restoredTop sz="94668" autoAdjust="0"/>
  </p:normalViewPr>
  <p:slideViewPr>
    <p:cSldViewPr snapToGrid="0">
      <p:cViewPr varScale="1">
        <p:scale>
          <a:sx n="68" d="100"/>
          <a:sy n="68" d="100"/>
        </p:scale>
        <p:origin x="-364" y="-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776A668-84A8-4805-871C-713E5EC25CFE}" type="doc">
      <dgm:prSet loTypeId="urn:microsoft.com/office/officeart/2005/8/layout/funne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bg-BG"/>
        </a:p>
      </dgm:t>
    </dgm:pt>
    <dgm:pt modelId="{3AACFEE5-0FF8-4D91-A65F-92FB024186AA}">
      <dgm:prSet phldrT="[Текст]" custT="1"/>
      <dgm:spPr/>
      <dgm:t>
        <a:bodyPr/>
        <a:lstStyle/>
        <a:p>
          <a:r>
            <a:rPr lang="bg-BG" sz="2000" b="1" dirty="0" smtClean="0"/>
            <a:t>Вътрешна среда-</a:t>
          </a:r>
          <a:r>
            <a:rPr lang="bg-BG" sz="2000" dirty="0" smtClean="0"/>
            <a:t>отлична материална база, квалифициран персонал, интерес към спорт, чужди езици, традиции</a:t>
          </a:r>
          <a:endParaRPr lang="bg-BG" sz="2000" dirty="0"/>
        </a:p>
      </dgm:t>
    </dgm:pt>
    <dgm:pt modelId="{03B72FB3-C395-4F32-AC29-C6EDEC174697}" type="parTrans" cxnId="{35547ACD-C000-4CC9-B74B-73689F15BCA8}">
      <dgm:prSet/>
      <dgm:spPr/>
      <dgm:t>
        <a:bodyPr/>
        <a:lstStyle/>
        <a:p>
          <a:endParaRPr lang="bg-BG"/>
        </a:p>
      </dgm:t>
    </dgm:pt>
    <dgm:pt modelId="{51EA6957-B762-4211-BE57-BCD67B479B2F}" type="sibTrans" cxnId="{35547ACD-C000-4CC9-B74B-73689F15BCA8}">
      <dgm:prSet/>
      <dgm:spPr/>
      <dgm:t>
        <a:bodyPr/>
        <a:lstStyle/>
        <a:p>
          <a:endParaRPr lang="bg-BG"/>
        </a:p>
      </dgm:t>
    </dgm:pt>
    <dgm:pt modelId="{529C8FB6-7498-40E6-AB9E-CA2891CDF35B}">
      <dgm:prSet phldrT="[Текст]" custT="1"/>
      <dgm:spPr/>
      <dgm:t>
        <a:bodyPr/>
        <a:lstStyle/>
        <a:p>
          <a:r>
            <a:rPr lang="bg-BG" sz="2000" b="1" dirty="0" smtClean="0"/>
            <a:t>Външна среда</a:t>
          </a:r>
          <a:r>
            <a:rPr lang="bg-BG" sz="2000" dirty="0" smtClean="0"/>
            <a:t>-нов ЗПУО, гражданско участие, партньорства, работа в мрежа</a:t>
          </a:r>
          <a:endParaRPr lang="bg-BG" sz="2000" dirty="0"/>
        </a:p>
      </dgm:t>
    </dgm:pt>
    <dgm:pt modelId="{246CBBF0-C5BC-4734-A844-90AAF501F9AA}" type="parTrans" cxnId="{A6DD94C6-FDDD-4176-AA47-87D2321B346F}">
      <dgm:prSet/>
      <dgm:spPr/>
      <dgm:t>
        <a:bodyPr/>
        <a:lstStyle/>
        <a:p>
          <a:endParaRPr lang="bg-BG"/>
        </a:p>
      </dgm:t>
    </dgm:pt>
    <dgm:pt modelId="{43C8D46F-E0C8-4E8D-8646-C121E0493F70}" type="sibTrans" cxnId="{A6DD94C6-FDDD-4176-AA47-87D2321B346F}">
      <dgm:prSet/>
      <dgm:spPr/>
      <dgm:t>
        <a:bodyPr/>
        <a:lstStyle/>
        <a:p>
          <a:endParaRPr lang="bg-BG"/>
        </a:p>
      </dgm:t>
    </dgm:pt>
    <dgm:pt modelId="{4862EEE4-7832-423E-A9A5-32C917473E9E}">
      <dgm:prSet phldrT="[Текст]" custT="1"/>
      <dgm:spPr/>
      <dgm:t>
        <a:bodyPr/>
        <a:lstStyle/>
        <a:p>
          <a:r>
            <a:rPr lang="bg-BG" sz="2000" b="1" dirty="0" smtClean="0"/>
            <a:t>Слабости</a:t>
          </a:r>
          <a:r>
            <a:rPr lang="bg-BG" sz="2000" dirty="0" smtClean="0"/>
            <a:t>-не се популяризират добри практики</a:t>
          </a:r>
          <a:r>
            <a:rPr lang="en-US" sz="2000" dirty="0" smtClean="0"/>
            <a:t> </a:t>
          </a:r>
          <a:r>
            <a:rPr lang="bg-BG" sz="2000" dirty="0" smtClean="0"/>
            <a:t>и познавателната мотивация на родителите е ниска</a:t>
          </a:r>
          <a:endParaRPr lang="bg-BG" sz="2000" dirty="0"/>
        </a:p>
      </dgm:t>
    </dgm:pt>
    <dgm:pt modelId="{E5778E60-E991-41F7-9F72-77FC929BF8D5}" type="parTrans" cxnId="{E698DC1E-F7F3-4916-AD82-52AC0118A191}">
      <dgm:prSet/>
      <dgm:spPr/>
      <dgm:t>
        <a:bodyPr/>
        <a:lstStyle/>
        <a:p>
          <a:endParaRPr lang="bg-BG"/>
        </a:p>
      </dgm:t>
    </dgm:pt>
    <dgm:pt modelId="{D23D0010-1EB7-4D24-A70B-8BE5BA12CBCB}" type="sibTrans" cxnId="{E698DC1E-F7F3-4916-AD82-52AC0118A191}">
      <dgm:prSet/>
      <dgm:spPr/>
      <dgm:t>
        <a:bodyPr/>
        <a:lstStyle/>
        <a:p>
          <a:endParaRPr lang="bg-BG"/>
        </a:p>
      </dgm:t>
    </dgm:pt>
    <dgm:pt modelId="{A3385880-3EAD-4CB2-A679-71F7988F1F09}">
      <dgm:prSet phldrT="[Текст]" custT="1"/>
      <dgm:spPr/>
      <dgm:t>
        <a:bodyPr/>
        <a:lstStyle/>
        <a:p>
          <a:r>
            <a:rPr lang="bg-BG" sz="2400" b="1" dirty="0" smtClean="0"/>
            <a:t>ПРЕДИЗВИКАТЕЛСТВА</a:t>
          </a:r>
          <a:endParaRPr lang="bg-BG" sz="2400" b="1" dirty="0"/>
        </a:p>
      </dgm:t>
    </dgm:pt>
    <dgm:pt modelId="{2B588C6D-F6BF-4AF2-B2DB-C0C5C3EBFBA5}" type="parTrans" cxnId="{504B6863-E1AC-4161-9CE5-CCFFDB288412}">
      <dgm:prSet/>
      <dgm:spPr/>
      <dgm:t>
        <a:bodyPr/>
        <a:lstStyle/>
        <a:p>
          <a:endParaRPr lang="bg-BG"/>
        </a:p>
      </dgm:t>
    </dgm:pt>
    <dgm:pt modelId="{2B8B2EBF-F99D-4097-9899-6B751A0EDEF6}" type="sibTrans" cxnId="{504B6863-E1AC-4161-9CE5-CCFFDB288412}">
      <dgm:prSet/>
      <dgm:spPr/>
      <dgm:t>
        <a:bodyPr/>
        <a:lstStyle/>
        <a:p>
          <a:endParaRPr lang="bg-BG"/>
        </a:p>
      </dgm:t>
    </dgm:pt>
    <dgm:pt modelId="{FCB974A6-420A-4967-BC9B-1AC122BDE764}" type="pres">
      <dgm:prSet presAssocID="{E776A668-84A8-4805-871C-713E5EC25CFE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bg-BG"/>
        </a:p>
      </dgm:t>
    </dgm:pt>
    <dgm:pt modelId="{7FFCCE9C-F1C8-4931-9545-BCCE030DFFF5}" type="pres">
      <dgm:prSet presAssocID="{E776A668-84A8-4805-871C-713E5EC25CFE}" presName="ellipse" presStyleLbl="trBgShp" presStyleIdx="0" presStyleCnt="1"/>
      <dgm:spPr/>
    </dgm:pt>
    <dgm:pt modelId="{7ACBE11E-9107-47AC-8393-EAC0DD477BDF}" type="pres">
      <dgm:prSet presAssocID="{E776A668-84A8-4805-871C-713E5EC25CFE}" presName="arrow1" presStyleLbl="fgShp" presStyleIdx="0" presStyleCnt="1"/>
      <dgm:spPr/>
    </dgm:pt>
    <dgm:pt modelId="{D8F05811-C68B-4D45-A0F5-2207DAD54D06}" type="pres">
      <dgm:prSet presAssocID="{E776A668-84A8-4805-871C-713E5EC25CFE}" presName="rectangl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4CC79CA9-C323-4F51-BC50-C097A6663525}" type="pres">
      <dgm:prSet presAssocID="{529C8FB6-7498-40E6-AB9E-CA2891CDF35B}" presName="item1" presStyleLbl="node1" presStyleIdx="0" presStyleCnt="3" custScaleX="163983" custScaleY="160486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B91A208E-12DD-40B3-BC46-ECE26396F601}" type="pres">
      <dgm:prSet presAssocID="{4862EEE4-7832-423E-A9A5-32C917473E9E}" presName="item2" presStyleLbl="node1" presStyleIdx="1" presStyleCnt="3" custScaleX="157309" custScaleY="128879" custLinFactNeighborX="-39571" custLinFactNeighborY="-51433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7919DC73-A1CE-42D3-A964-1DDB57FE6760}" type="pres">
      <dgm:prSet presAssocID="{A3385880-3EAD-4CB2-A679-71F7988F1F09}" presName="item3" presStyleLbl="node1" presStyleIdx="2" presStyleCnt="3" custScaleX="193475" custScaleY="138732" custLinFactNeighborX="64819" custLinFactNeighborY="-37524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531467F0-0145-4918-A1E4-34095CC7F2D3}" type="pres">
      <dgm:prSet presAssocID="{E776A668-84A8-4805-871C-713E5EC25CFE}" presName="funnel" presStyleLbl="trAlignAcc1" presStyleIdx="0" presStyleCnt="1" custScaleX="142857" custScaleY="149208" custLinFactNeighborX="-4804" custLinFactNeighborY="-1400"/>
      <dgm:spPr/>
    </dgm:pt>
  </dgm:ptLst>
  <dgm:cxnLst>
    <dgm:cxn modelId="{35547ACD-C000-4CC9-B74B-73689F15BCA8}" srcId="{E776A668-84A8-4805-871C-713E5EC25CFE}" destId="{3AACFEE5-0FF8-4D91-A65F-92FB024186AA}" srcOrd="0" destOrd="0" parTransId="{03B72FB3-C395-4F32-AC29-C6EDEC174697}" sibTransId="{51EA6957-B762-4211-BE57-BCD67B479B2F}"/>
    <dgm:cxn modelId="{0B5DBC34-6845-4590-BCC0-6EF98A8A7880}" type="presOf" srcId="{4862EEE4-7832-423E-A9A5-32C917473E9E}" destId="{4CC79CA9-C323-4F51-BC50-C097A6663525}" srcOrd="0" destOrd="0" presId="urn:microsoft.com/office/officeart/2005/8/layout/funnel1"/>
    <dgm:cxn modelId="{9C65ABCA-A1A1-4350-8A60-B57FB52352AE}" type="presOf" srcId="{3AACFEE5-0FF8-4D91-A65F-92FB024186AA}" destId="{7919DC73-A1CE-42D3-A964-1DDB57FE6760}" srcOrd="0" destOrd="0" presId="urn:microsoft.com/office/officeart/2005/8/layout/funnel1"/>
    <dgm:cxn modelId="{88ADA071-9934-4EF6-9A23-F4AE0C1B3FB8}" type="presOf" srcId="{A3385880-3EAD-4CB2-A679-71F7988F1F09}" destId="{D8F05811-C68B-4D45-A0F5-2207DAD54D06}" srcOrd="0" destOrd="0" presId="urn:microsoft.com/office/officeart/2005/8/layout/funnel1"/>
    <dgm:cxn modelId="{504B6863-E1AC-4161-9CE5-CCFFDB288412}" srcId="{E776A668-84A8-4805-871C-713E5EC25CFE}" destId="{A3385880-3EAD-4CB2-A679-71F7988F1F09}" srcOrd="3" destOrd="0" parTransId="{2B588C6D-F6BF-4AF2-B2DB-C0C5C3EBFBA5}" sibTransId="{2B8B2EBF-F99D-4097-9899-6B751A0EDEF6}"/>
    <dgm:cxn modelId="{A6DD94C6-FDDD-4176-AA47-87D2321B346F}" srcId="{E776A668-84A8-4805-871C-713E5EC25CFE}" destId="{529C8FB6-7498-40E6-AB9E-CA2891CDF35B}" srcOrd="1" destOrd="0" parTransId="{246CBBF0-C5BC-4734-A844-90AAF501F9AA}" sibTransId="{43C8D46F-E0C8-4E8D-8646-C121E0493F70}"/>
    <dgm:cxn modelId="{6AB95D59-34E0-487A-9281-92E372173B40}" type="presOf" srcId="{E776A668-84A8-4805-871C-713E5EC25CFE}" destId="{FCB974A6-420A-4967-BC9B-1AC122BDE764}" srcOrd="0" destOrd="0" presId="urn:microsoft.com/office/officeart/2005/8/layout/funnel1"/>
    <dgm:cxn modelId="{E698DC1E-F7F3-4916-AD82-52AC0118A191}" srcId="{E776A668-84A8-4805-871C-713E5EC25CFE}" destId="{4862EEE4-7832-423E-A9A5-32C917473E9E}" srcOrd="2" destOrd="0" parTransId="{E5778E60-E991-41F7-9F72-77FC929BF8D5}" sibTransId="{D23D0010-1EB7-4D24-A70B-8BE5BA12CBCB}"/>
    <dgm:cxn modelId="{FBE8B79D-F0B1-49FD-8A6D-DC8994FD43EA}" type="presOf" srcId="{529C8FB6-7498-40E6-AB9E-CA2891CDF35B}" destId="{B91A208E-12DD-40B3-BC46-ECE26396F601}" srcOrd="0" destOrd="0" presId="urn:microsoft.com/office/officeart/2005/8/layout/funnel1"/>
    <dgm:cxn modelId="{B074D952-1DC9-40BA-A42B-3CB50D390B92}" type="presParOf" srcId="{FCB974A6-420A-4967-BC9B-1AC122BDE764}" destId="{7FFCCE9C-F1C8-4931-9545-BCCE030DFFF5}" srcOrd="0" destOrd="0" presId="urn:microsoft.com/office/officeart/2005/8/layout/funnel1"/>
    <dgm:cxn modelId="{62C0C911-A07B-4722-9C6D-627CB354B22A}" type="presParOf" srcId="{FCB974A6-420A-4967-BC9B-1AC122BDE764}" destId="{7ACBE11E-9107-47AC-8393-EAC0DD477BDF}" srcOrd="1" destOrd="0" presId="urn:microsoft.com/office/officeart/2005/8/layout/funnel1"/>
    <dgm:cxn modelId="{196E7173-8E2F-4BBA-9AD9-56536E77FDE4}" type="presParOf" srcId="{FCB974A6-420A-4967-BC9B-1AC122BDE764}" destId="{D8F05811-C68B-4D45-A0F5-2207DAD54D06}" srcOrd="2" destOrd="0" presId="urn:microsoft.com/office/officeart/2005/8/layout/funnel1"/>
    <dgm:cxn modelId="{6E29D375-72A8-4926-B2FC-3C7A63627216}" type="presParOf" srcId="{FCB974A6-420A-4967-BC9B-1AC122BDE764}" destId="{4CC79CA9-C323-4F51-BC50-C097A6663525}" srcOrd="3" destOrd="0" presId="urn:microsoft.com/office/officeart/2005/8/layout/funnel1"/>
    <dgm:cxn modelId="{B2093A0B-CD6B-45ED-B35C-B19382D92CAC}" type="presParOf" srcId="{FCB974A6-420A-4967-BC9B-1AC122BDE764}" destId="{B91A208E-12DD-40B3-BC46-ECE26396F601}" srcOrd="4" destOrd="0" presId="urn:microsoft.com/office/officeart/2005/8/layout/funnel1"/>
    <dgm:cxn modelId="{3EC43628-06EF-46D4-AA2F-43FE516B9066}" type="presParOf" srcId="{FCB974A6-420A-4967-BC9B-1AC122BDE764}" destId="{7919DC73-A1CE-42D3-A964-1DDB57FE6760}" srcOrd="5" destOrd="0" presId="urn:microsoft.com/office/officeart/2005/8/layout/funnel1"/>
    <dgm:cxn modelId="{8C1AC4F6-1758-4FD1-BF27-4F3182898A8D}" type="presParOf" srcId="{FCB974A6-420A-4967-BC9B-1AC122BDE764}" destId="{531467F0-0145-4918-A1E4-34095CC7F2D3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E627D1-0260-4006-B61D-80A37F4ECA29}" type="doc">
      <dgm:prSet loTypeId="urn:microsoft.com/office/officeart/2011/layout/HexagonRadial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bg-BG"/>
        </a:p>
      </dgm:t>
    </dgm:pt>
    <dgm:pt modelId="{19EE446D-2422-4597-A8BF-99DFB07E7C21}">
      <dgm:prSet phldrT="[Текст]" custT="1"/>
      <dgm:spPr/>
      <dgm:t>
        <a:bodyPr/>
        <a:lstStyle/>
        <a:p>
          <a:r>
            <a:rPr lang="bg-BG" sz="1800" b="1" dirty="0" smtClean="0"/>
            <a:t>СЕМЕЙСТВОТО</a:t>
          </a:r>
          <a:endParaRPr lang="bg-BG" sz="1800" b="1" dirty="0"/>
        </a:p>
      </dgm:t>
    </dgm:pt>
    <dgm:pt modelId="{7861FDAC-5451-4D9C-AEAD-1BEBBB00232A}" type="parTrans" cxnId="{B9965063-60FF-4CCA-9ADE-CE13BB30A229}">
      <dgm:prSet/>
      <dgm:spPr/>
      <dgm:t>
        <a:bodyPr/>
        <a:lstStyle/>
        <a:p>
          <a:endParaRPr lang="bg-BG"/>
        </a:p>
      </dgm:t>
    </dgm:pt>
    <dgm:pt modelId="{8D9CDCC2-4AE4-4908-A7B4-7503524E3475}" type="sibTrans" cxnId="{B9965063-60FF-4CCA-9ADE-CE13BB30A229}">
      <dgm:prSet/>
      <dgm:spPr/>
      <dgm:t>
        <a:bodyPr/>
        <a:lstStyle/>
        <a:p>
          <a:endParaRPr lang="bg-BG"/>
        </a:p>
      </dgm:t>
    </dgm:pt>
    <dgm:pt modelId="{7A10D141-51DF-4C6C-AE79-C07C41F3DA3D}">
      <dgm:prSet phldrT="[Текст]" custT="1"/>
      <dgm:spPr/>
      <dgm:t>
        <a:bodyPr/>
        <a:lstStyle/>
        <a:p>
          <a:r>
            <a:rPr lang="bg-BG" sz="1800" b="1" dirty="0" smtClean="0"/>
            <a:t>ЗАПАЗВАНЕ НА СОЛИДАР</a:t>
          </a:r>
        </a:p>
        <a:p>
          <a:r>
            <a:rPr lang="bg-BG" sz="1800" b="1" dirty="0" smtClean="0"/>
            <a:t>НОСТТА</a:t>
          </a:r>
          <a:endParaRPr lang="bg-BG" sz="1800" b="1" dirty="0"/>
        </a:p>
      </dgm:t>
    </dgm:pt>
    <dgm:pt modelId="{53269635-FF7E-42DF-BC0F-4A7F55CF1E43}" type="parTrans" cxnId="{1E6B5538-C21F-4508-83D0-AF9B7BB3F418}">
      <dgm:prSet/>
      <dgm:spPr/>
      <dgm:t>
        <a:bodyPr/>
        <a:lstStyle/>
        <a:p>
          <a:endParaRPr lang="bg-BG"/>
        </a:p>
      </dgm:t>
    </dgm:pt>
    <dgm:pt modelId="{76013322-BDA2-49E3-B56D-0CC69F53227A}" type="sibTrans" cxnId="{1E6B5538-C21F-4508-83D0-AF9B7BB3F418}">
      <dgm:prSet/>
      <dgm:spPr/>
      <dgm:t>
        <a:bodyPr/>
        <a:lstStyle/>
        <a:p>
          <a:endParaRPr lang="bg-BG"/>
        </a:p>
      </dgm:t>
    </dgm:pt>
    <dgm:pt modelId="{4DD940C8-6F6B-4962-B234-96FA15CF8C9B}">
      <dgm:prSet phldrT="[Текст]" custT="1"/>
      <dgm:spPr/>
      <dgm:t>
        <a:bodyPr/>
        <a:lstStyle/>
        <a:p>
          <a:r>
            <a:rPr lang="bg-BG" sz="1800" b="1" dirty="0" smtClean="0"/>
            <a:t>ПОДКРЕПА</a:t>
          </a:r>
          <a:endParaRPr lang="bg-BG" sz="1800" b="1" dirty="0"/>
        </a:p>
      </dgm:t>
    </dgm:pt>
    <dgm:pt modelId="{85DF402A-684E-48AA-B333-073A091259E7}" type="parTrans" cxnId="{DE6DFC27-FC2E-4855-823C-C293C779A30F}">
      <dgm:prSet/>
      <dgm:spPr/>
      <dgm:t>
        <a:bodyPr/>
        <a:lstStyle/>
        <a:p>
          <a:endParaRPr lang="bg-BG"/>
        </a:p>
      </dgm:t>
    </dgm:pt>
    <dgm:pt modelId="{0A771BC7-81A2-4D88-98C6-FA3E5B508112}" type="sibTrans" cxnId="{DE6DFC27-FC2E-4855-823C-C293C779A30F}">
      <dgm:prSet/>
      <dgm:spPr/>
      <dgm:t>
        <a:bodyPr/>
        <a:lstStyle/>
        <a:p>
          <a:endParaRPr lang="bg-BG"/>
        </a:p>
      </dgm:t>
    </dgm:pt>
    <dgm:pt modelId="{ACD937C6-72C9-470A-8DF8-B8B95581FF49}">
      <dgm:prSet phldrT="[Текст]" custT="1"/>
      <dgm:spPr/>
      <dgm:t>
        <a:bodyPr/>
        <a:lstStyle/>
        <a:p>
          <a:r>
            <a:rPr lang="bg-BG" sz="1800" b="1" dirty="0" smtClean="0"/>
            <a:t>ПРИВЛИЧАНЕ В МНОГОБРОЙ</a:t>
          </a:r>
        </a:p>
        <a:p>
          <a:r>
            <a:rPr lang="bg-BG" sz="1800" b="1" dirty="0" smtClean="0"/>
            <a:t>НИ ДЕЙНОСТИ</a:t>
          </a:r>
          <a:endParaRPr lang="bg-BG" sz="1800" b="1" dirty="0"/>
        </a:p>
      </dgm:t>
    </dgm:pt>
    <dgm:pt modelId="{A745FDC4-C69B-4A19-9F64-294A58F806B0}" type="parTrans" cxnId="{960C7C67-7A62-410A-AF6F-449FF58013C8}">
      <dgm:prSet/>
      <dgm:spPr/>
      <dgm:t>
        <a:bodyPr/>
        <a:lstStyle/>
        <a:p>
          <a:endParaRPr lang="bg-BG"/>
        </a:p>
      </dgm:t>
    </dgm:pt>
    <dgm:pt modelId="{C54572D4-DFC3-4AD9-80ED-18B9913B10EB}" type="sibTrans" cxnId="{960C7C67-7A62-410A-AF6F-449FF58013C8}">
      <dgm:prSet/>
      <dgm:spPr/>
      <dgm:t>
        <a:bodyPr/>
        <a:lstStyle/>
        <a:p>
          <a:endParaRPr lang="bg-BG"/>
        </a:p>
      </dgm:t>
    </dgm:pt>
    <dgm:pt modelId="{C170D12F-7F29-4082-B403-5A435DC6AA34}">
      <dgm:prSet phldrT="[Текст]" custT="1"/>
      <dgm:spPr/>
      <dgm:t>
        <a:bodyPr/>
        <a:lstStyle/>
        <a:p>
          <a:r>
            <a:rPr lang="bg-BG" sz="1800" b="1" dirty="0" smtClean="0"/>
            <a:t>ОПОЗНАВАНЕ НА РОДИТЕЛСКИ</a:t>
          </a:r>
        </a:p>
        <a:p>
          <a:r>
            <a:rPr lang="bg-BG" sz="1800" b="1" dirty="0" smtClean="0"/>
            <a:t>ТЕ РЕСУРСИ</a:t>
          </a:r>
          <a:endParaRPr lang="bg-BG" sz="1800" b="1" dirty="0"/>
        </a:p>
      </dgm:t>
    </dgm:pt>
    <dgm:pt modelId="{7B2C7419-4490-44C8-BC46-298D7F7FD8C6}" type="parTrans" cxnId="{23C9A512-3041-4FE5-86EA-4817A551D6CC}">
      <dgm:prSet/>
      <dgm:spPr/>
      <dgm:t>
        <a:bodyPr/>
        <a:lstStyle/>
        <a:p>
          <a:endParaRPr lang="bg-BG"/>
        </a:p>
      </dgm:t>
    </dgm:pt>
    <dgm:pt modelId="{8A9C17ED-E929-4393-A9CF-2AE904DE252B}" type="sibTrans" cxnId="{23C9A512-3041-4FE5-86EA-4817A551D6CC}">
      <dgm:prSet/>
      <dgm:spPr/>
      <dgm:t>
        <a:bodyPr/>
        <a:lstStyle/>
        <a:p>
          <a:endParaRPr lang="bg-BG"/>
        </a:p>
      </dgm:t>
    </dgm:pt>
    <dgm:pt modelId="{105B8FC5-C3BC-4825-BBF2-1FD48A8D6A35}">
      <dgm:prSet phldrT="[Текст]" custT="1"/>
      <dgm:spPr/>
      <dgm:t>
        <a:bodyPr/>
        <a:lstStyle/>
        <a:p>
          <a:r>
            <a:rPr lang="bg-BG" sz="1800" b="1" dirty="0" smtClean="0"/>
            <a:t>ИНДИВИ</a:t>
          </a:r>
        </a:p>
        <a:p>
          <a:r>
            <a:rPr lang="bg-BG" sz="1800" b="1" dirty="0" smtClean="0"/>
            <a:t>ДУАЛЕН ПОДХОД</a:t>
          </a:r>
          <a:endParaRPr lang="bg-BG" sz="1800" b="1" dirty="0"/>
        </a:p>
      </dgm:t>
    </dgm:pt>
    <dgm:pt modelId="{AA74FA2A-A2DE-402D-8813-20625B5CFC3E}" type="parTrans" cxnId="{5943C4FC-A36C-40E9-9462-86044D2858AA}">
      <dgm:prSet/>
      <dgm:spPr/>
      <dgm:t>
        <a:bodyPr/>
        <a:lstStyle/>
        <a:p>
          <a:endParaRPr lang="bg-BG"/>
        </a:p>
      </dgm:t>
    </dgm:pt>
    <dgm:pt modelId="{0037EC22-ADA7-4636-91CF-AA4504BD15EF}" type="sibTrans" cxnId="{5943C4FC-A36C-40E9-9462-86044D2858AA}">
      <dgm:prSet/>
      <dgm:spPr/>
      <dgm:t>
        <a:bodyPr/>
        <a:lstStyle/>
        <a:p>
          <a:endParaRPr lang="bg-BG"/>
        </a:p>
      </dgm:t>
    </dgm:pt>
    <dgm:pt modelId="{A532D72A-D0D8-41DA-B4BE-F1D784561490}">
      <dgm:prSet phldrT="[Текст]" custT="1"/>
      <dgm:spPr/>
      <dgm:t>
        <a:bodyPr/>
        <a:lstStyle/>
        <a:p>
          <a:r>
            <a:rPr lang="bg-BG" sz="1800" b="1" dirty="0" smtClean="0"/>
            <a:t>КОНСУЛТИРАНЕ</a:t>
          </a:r>
          <a:endParaRPr lang="bg-BG" sz="1800" b="1" dirty="0"/>
        </a:p>
      </dgm:t>
    </dgm:pt>
    <dgm:pt modelId="{86869510-68F7-4354-A835-FE64FCA4D94B}" type="parTrans" cxnId="{92D96850-2F4C-4BB2-A8A2-CAE6B8B6DF89}">
      <dgm:prSet/>
      <dgm:spPr/>
      <dgm:t>
        <a:bodyPr/>
        <a:lstStyle/>
        <a:p>
          <a:endParaRPr lang="bg-BG"/>
        </a:p>
      </dgm:t>
    </dgm:pt>
    <dgm:pt modelId="{6E399C2C-2218-4908-BAEE-5FFBECE5EB6A}" type="sibTrans" cxnId="{92D96850-2F4C-4BB2-A8A2-CAE6B8B6DF89}">
      <dgm:prSet/>
      <dgm:spPr/>
      <dgm:t>
        <a:bodyPr/>
        <a:lstStyle/>
        <a:p>
          <a:endParaRPr lang="bg-BG"/>
        </a:p>
      </dgm:t>
    </dgm:pt>
    <dgm:pt modelId="{FBB6E14D-C2A2-48E8-99BB-018C46AD9856}" type="pres">
      <dgm:prSet presAssocID="{C7E627D1-0260-4006-B61D-80A37F4ECA29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bg-BG"/>
        </a:p>
      </dgm:t>
    </dgm:pt>
    <dgm:pt modelId="{28368BF2-4A4C-44BE-8147-5ACACF3B6F70}" type="pres">
      <dgm:prSet presAssocID="{19EE446D-2422-4597-A8BF-99DFB07E7C21}" presName="Parent" presStyleLbl="node0" presStyleIdx="0" presStyleCnt="1" custScaleX="142124" custLinFactNeighborX="2684" custLinFactNeighborY="553">
        <dgm:presLayoutVars>
          <dgm:chMax val="6"/>
          <dgm:chPref val="6"/>
        </dgm:presLayoutVars>
      </dgm:prSet>
      <dgm:spPr/>
      <dgm:t>
        <a:bodyPr/>
        <a:lstStyle/>
        <a:p>
          <a:endParaRPr lang="bg-BG"/>
        </a:p>
      </dgm:t>
    </dgm:pt>
    <dgm:pt modelId="{884AE60B-4C95-4C96-8C39-9CCA9321F1E9}" type="pres">
      <dgm:prSet presAssocID="{7A10D141-51DF-4C6C-AE79-C07C41F3DA3D}" presName="Accent1" presStyleCnt="0"/>
      <dgm:spPr/>
    </dgm:pt>
    <dgm:pt modelId="{F5964D56-8446-4612-B9A1-642015961D47}" type="pres">
      <dgm:prSet presAssocID="{7A10D141-51DF-4C6C-AE79-C07C41F3DA3D}" presName="Accent" presStyleLbl="bgShp" presStyleIdx="0" presStyleCnt="6"/>
      <dgm:spPr/>
    </dgm:pt>
    <dgm:pt modelId="{D1BD0CFF-3B7A-441C-A91F-6E63760C1D43}" type="pres">
      <dgm:prSet presAssocID="{7A10D141-51DF-4C6C-AE79-C07C41F3DA3D}" presName="Child1" presStyleLbl="node1" presStyleIdx="0" presStyleCnt="6" custScaleX="126358" custScaleY="10843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842394CB-E640-4E1A-B08F-85366A98635F}" type="pres">
      <dgm:prSet presAssocID="{4DD940C8-6F6B-4962-B234-96FA15CF8C9B}" presName="Accent2" presStyleCnt="0"/>
      <dgm:spPr/>
    </dgm:pt>
    <dgm:pt modelId="{A3363745-C469-42B6-859B-95C180321086}" type="pres">
      <dgm:prSet presAssocID="{4DD940C8-6F6B-4962-B234-96FA15CF8C9B}" presName="Accent" presStyleLbl="bgShp" presStyleIdx="1" presStyleCnt="6"/>
      <dgm:spPr/>
    </dgm:pt>
    <dgm:pt modelId="{6C439F47-48C6-417D-9C58-833057D22B85}" type="pres">
      <dgm:prSet presAssocID="{4DD940C8-6F6B-4962-B234-96FA15CF8C9B}" presName="Child2" presStyleLbl="node1" presStyleIdx="1" presStyleCnt="6" custScaleX="153865" custScaleY="132933" custLinFactNeighborX="52950" custLinFactNeighborY="-3596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B8468A2E-9957-4ECB-AAD6-326B534F9BBF}" type="pres">
      <dgm:prSet presAssocID="{ACD937C6-72C9-470A-8DF8-B8B95581FF49}" presName="Accent3" presStyleCnt="0"/>
      <dgm:spPr/>
    </dgm:pt>
    <dgm:pt modelId="{CE1F604B-419A-488D-9F66-A918B322F922}" type="pres">
      <dgm:prSet presAssocID="{ACD937C6-72C9-470A-8DF8-B8B95581FF49}" presName="Accent" presStyleLbl="bgShp" presStyleIdx="2" presStyleCnt="6"/>
      <dgm:spPr/>
    </dgm:pt>
    <dgm:pt modelId="{08691A38-177D-4552-B829-F30BE2F93101}" type="pres">
      <dgm:prSet presAssocID="{ACD937C6-72C9-470A-8DF8-B8B95581FF49}" presName="Child3" presStyleLbl="node1" presStyleIdx="2" presStyleCnt="6" custScaleX="151913" custScaleY="126738" custLinFactNeighborX="42982" custLinFactNeighborY="1989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84D44302-8AE3-4C38-9438-A3387AB51F84}" type="pres">
      <dgm:prSet presAssocID="{C170D12F-7F29-4082-B403-5A435DC6AA34}" presName="Accent4" presStyleCnt="0"/>
      <dgm:spPr/>
    </dgm:pt>
    <dgm:pt modelId="{FB459127-EEF5-4020-A86C-6C0C1BC658A9}" type="pres">
      <dgm:prSet presAssocID="{C170D12F-7F29-4082-B403-5A435DC6AA34}" presName="Accent" presStyleLbl="bgShp" presStyleIdx="3" presStyleCnt="6"/>
      <dgm:spPr/>
    </dgm:pt>
    <dgm:pt modelId="{E70C6A93-2482-47E1-AB6B-FBC98595E0C0}" type="pres">
      <dgm:prSet presAssocID="{C170D12F-7F29-4082-B403-5A435DC6AA34}" presName="Child4" presStyleLbl="node1" presStyleIdx="3" presStyleCnt="6" custScaleX="140616" custScaleY="112139" custLinFactNeighborX="0" custLinFactNeighborY="-421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80ED6319-3703-45F8-B656-4436C4DB4572}" type="pres">
      <dgm:prSet presAssocID="{105B8FC5-C3BC-4825-BBF2-1FD48A8D6A35}" presName="Accent5" presStyleCnt="0"/>
      <dgm:spPr/>
    </dgm:pt>
    <dgm:pt modelId="{0C8113DC-1381-4C71-B420-B66CA01E1FBF}" type="pres">
      <dgm:prSet presAssocID="{105B8FC5-C3BC-4825-BBF2-1FD48A8D6A35}" presName="Accent" presStyleLbl="bgShp" presStyleIdx="4" presStyleCnt="6"/>
      <dgm:spPr/>
    </dgm:pt>
    <dgm:pt modelId="{4F5FCF22-1BED-45ED-B97F-A7F4D1F29D94}" type="pres">
      <dgm:prSet presAssocID="{105B8FC5-C3BC-4825-BBF2-1FD48A8D6A35}" presName="Child5" presStyleLbl="node1" presStyleIdx="4" presStyleCnt="6" custScaleX="161848" custScaleY="130342" custLinFactNeighborX="-41487" custLinFactNeighborY="1912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180A78FC-C6C0-4463-8875-FFF0E45067EC}" type="pres">
      <dgm:prSet presAssocID="{A532D72A-D0D8-41DA-B4BE-F1D784561490}" presName="Accent6" presStyleCnt="0"/>
      <dgm:spPr/>
    </dgm:pt>
    <dgm:pt modelId="{ACB3444C-58B8-435E-85BD-DCAA4759B19D}" type="pres">
      <dgm:prSet presAssocID="{A532D72A-D0D8-41DA-B4BE-F1D784561490}" presName="Accent" presStyleLbl="bgShp" presStyleIdx="5" presStyleCnt="6"/>
      <dgm:spPr/>
    </dgm:pt>
    <dgm:pt modelId="{177F2582-5202-45FB-A9AA-8DB59FF620BB}" type="pres">
      <dgm:prSet presAssocID="{A532D72A-D0D8-41DA-B4BE-F1D784561490}" presName="Child6" presStyleLbl="node1" presStyleIdx="5" presStyleCnt="6" custScaleX="156643" custScaleY="140359" custLinFactNeighborX="-43124" custLinFactNeighborY="-3281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DE6DFC27-FC2E-4855-823C-C293C779A30F}" srcId="{19EE446D-2422-4597-A8BF-99DFB07E7C21}" destId="{4DD940C8-6F6B-4962-B234-96FA15CF8C9B}" srcOrd="1" destOrd="0" parTransId="{85DF402A-684E-48AA-B333-073A091259E7}" sibTransId="{0A771BC7-81A2-4D88-98C6-FA3E5B508112}"/>
    <dgm:cxn modelId="{92D96850-2F4C-4BB2-A8A2-CAE6B8B6DF89}" srcId="{19EE446D-2422-4597-A8BF-99DFB07E7C21}" destId="{A532D72A-D0D8-41DA-B4BE-F1D784561490}" srcOrd="5" destOrd="0" parTransId="{86869510-68F7-4354-A835-FE64FCA4D94B}" sibTransId="{6E399C2C-2218-4908-BAEE-5FFBECE5EB6A}"/>
    <dgm:cxn modelId="{B9965063-60FF-4CCA-9ADE-CE13BB30A229}" srcId="{C7E627D1-0260-4006-B61D-80A37F4ECA29}" destId="{19EE446D-2422-4597-A8BF-99DFB07E7C21}" srcOrd="0" destOrd="0" parTransId="{7861FDAC-5451-4D9C-AEAD-1BEBBB00232A}" sibTransId="{8D9CDCC2-4AE4-4908-A7B4-7503524E3475}"/>
    <dgm:cxn modelId="{2AF64FCC-D241-4832-9428-F35B0EA71FB2}" type="presOf" srcId="{105B8FC5-C3BC-4825-BBF2-1FD48A8D6A35}" destId="{4F5FCF22-1BED-45ED-B97F-A7F4D1F29D94}" srcOrd="0" destOrd="0" presId="urn:microsoft.com/office/officeart/2011/layout/HexagonRadial"/>
    <dgm:cxn modelId="{43BA7679-196A-420A-A86B-34639E283571}" type="presOf" srcId="{4DD940C8-6F6B-4962-B234-96FA15CF8C9B}" destId="{6C439F47-48C6-417D-9C58-833057D22B85}" srcOrd="0" destOrd="0" presId="urn:microsoft.com/office/officeart/2011/layout/HexagonRadial"/>
    <dgm:cxn modelId="{CEADA5B0-9A8C-4604-88FA-5029ED33E301}" type="presOf" srcId="{19EE446D-2422-4597-A8BF-99DFB07E7C21}" destId="{28368BF2-4A4C-44BE-8147-5ACACF3B6F70}" srcOrd="0" destOrd="0" presId="urn:microsoft.com/office/officeart/2011/layout/HexagonRadial"/>
    <dgm:cxn modelId="{4BDE7658-FBA6-46FD-A1EA-4F6AACAAD324}" type="presOf" srcId="{ACD937C6-72C9-470A-8DF8-B8B95581FF49}" destId="{08691A38-177D-4552-B829-F30BE2F93101}" srcOrd="0" destOrd="0" presId="urn:microsoft.com/office/officeart/2011/layout/HexagonRadial"/>
    <dgm:cxn modelId="{5943C4FC-A36C-40E9-9462-86044D2858AA}" srcId="{19EE446D-2422-4597-A8BF-99DFB07E7C21}" destId="{105B8FC5-C3BC-4825-BBF2-1FD48A8D6A35}" srcOrd="4" destOrd="0" parTransId="{AA74FA2A-A2DE-402D-8813-20625B5CFC3E}" sibTransId="{0037EC22-ADA7-4636-91CF-AA4504BD15EF}"/>
    <dgm:cxn modelId="{9A412A30-72D9-4950-9A8F-426AE00D473E}" type="presOf" srcId="{A532D72A-D0D8-41DA-B4BE-F1D784561490}" destId="{177F2582-5202-45FB-A9AA-8DB59FF620BB}" srcOrd="0" destOrd="0" presId="urn:microsoft.com/office/officeart/2011/layout/HexagonRadial"/>
    <dgm:cxn modelId="{FD95A08B-AD7F-4E28-AA92-53B2F41D00C8}" type="presOf" srcId="{C7E627D1-0260-4006-B61D-80A37F4ECA29}" destId="{FBB6E14D-C2A2-48E8-99BB-018C46AD9856}" srcOrd="0" destOrd="0" presId="urn:microsoft.com/office/officeart/2011/layout/HexagonRadial"/>
    <dgm:cxn modelId="{1E6B5538-C21F-4508-83D0-AF9B7BB3F418}" srcId="{19EE446D-2422-4597-A8BF-99DFB07E7C21}" destId="{7A10D141-51DF-4C6C-AE79-C07C41F3DA3D}" srcOrd="0" destOrd="0" parTransId="{53269635-FF7E-42DF-BC0F-4A7F55CF1E43}" sibTransId="{76013322-BDA2-49E3-B56D-0CC69F53227A}"/>
    <dgm:cxn modelId="{960C7C67-7A62-410A-AF6F-449FF58013C8}" srcId="{19EE446D-2422-4597-A8BF-99DFB07E7C21}" destId="{ACD937C6-72C9-470A-8DF8-B8B95581FF49}" srcOrd="2" destOrd="0" parTransId="{A745FDC4-C69B-4A19-9F64-294A58F806B0}" sibTransId="{C54572D4-DFC3-4AD9-80ED-18B9913B10EB}"/>
    <dgm:cxn modelId="{10CF03CB-EECA-4934-A01C-900C7DAE21AD}" type="presOf" srcId="{7A10D141-51DF-4C6C-AE79-C07C41F3DA3D}" destId="{D1BD0CFF-3B7A-441C-A91F-6E63760C1D43}" srcOrd="0" destOrd="0" presId="urn:microsoft.com/office/officeart/2011/layout/HexagonRadial"/>
    <dgm:cxn modelId="{A3778998-ABD8-41F7-9827-BD8976DED95F}" type="presOf" srcId="{C170D12F-7F29-4082-B403-5A435DC6AA34}" destId="{E70C6A93-2482-47E1-AB6B-FBC98595E0C0}" srcOrd="0" destOrd="0" presId="urn:microsoft.com/office/officeart/2011/layout/HexagonRadial"/>
    <dgm:cxn modelId="{23C9A512-3041-4FE5-86EA-4817A551D6CC}" srcId="{19EE446D-2422-4597-A8BF-99DFB07E7C21}" destId="{C170D12F-7F29-4082-B403-5A435DC6AA34}" srcOrd="3" destOrd="0" parTransId="{7B2C7419-4490-44C8-BC46-298D7F7FD8C6}" sibTransId="{8A9C17ED-E929-4393-A9CF-2AE904DE252B}"/>
    <dgm:cxn modelId="{C0FB32CB-38EB-4FC9-8E8D-455BA3951EA2}" type="presParOf" srcId="{FBB6E14D-C2A2-48E8-99BB-018C46AD9856}" destId="{28368BF2-4A4C-44BE-8147-5ACACF3B6F70}" srcOrd="0" destOrd="0" presId="urn:microsoft.com/office/officeart/2011/layout/HexagonRadial"/>
    <dgm:cxn modelId="{856FDDFB-8CB7-49B3-9918-2DDA5EEB4E3C}" type="presParOf" srcId="{FBB6E14D-C2A2-48E8-99BB-018C46AD9856}" destId="{884AE60B-4C95-4C96-8C39-9CCA9321F1E9}" srcOrd="1" destOrd="0" presId="urn:microsoft.com/office/officeart/2011/layout/HexagonRadial"/>
    <dgm:cxn modelId="{1D4399EA-0B16-4B74-9A15-CBA404E29DE9}" type="presParOf" srcId="{884AE60B-4C95-4C96-8C39-9CCA9321F1E9}" destId="{F5964D56-8446-4612-B9A1-642015961D47}" srcOrd="0" destOrd="0" presId="urn:microsoft.com/office/officeart/2011/layout/HexagonRadial"/>
    <dgm:cxn modelId="{F8F76B19-4FE2-4E8E-918B-F3DF7FBD8F10}" type="presParOf" srcId="{FBB6E14D-C2A2-48E8-99BB-018C46AD9856}" destId="{D1BD0CFF-3B7A-441C-A91F-6E63760C1D43}" srcOrd="2" destOrd="0" presId="urn:microsoft.com/office/officeart/2011/layout/HexagonRadial"/>
    <dgm:cxn modelId="{CF35043F-EAFE-41EF-943E-00FC534983D6}" type="presParOf" srcId="{FBB6E14D-C2A2-48E8-99BB-018C46AD9856}" destId="{842394CB-E640-4E1A-B08F-85366A98635F}" srcOrd="3" destOrd="0" presId="urn:microsoft.com/office/officeart/2011/layout/HexagonRadial"/>
    <dgm:cxn modelId="{0A3F0D8A-86FD-4A2B-B7CB-977238DFBD61}" type="presParOf" srcId="{842394CB-E640-4E1A-B08F-85366A98635F}" destId="{A3363745-C469-42B6-859B-95C180321086}" srcOrd="0" destOrd="0" presId="urn:microsoft.com/office/officeart/2011/layout/HexagonRadial"/>
    <dgm:cxn modelId="{7E9EB633-1939-4BE6-8D64-D5E13B1D8FE1}" type="presParOf" srcId="{FBB6E14D-C2A2-48E8-99BB-018C46AD9856}" destId="{6C439F47-48C6-417D-9C58-833057D22B85}" srcOrd="4" destOrd="0" presId="urn:microsoft.com/office/officeart/2011/layout/HexagonRadial"/>
    <dgm:cxn modelId="{9FE3EA99-D0E0-47F2-8EC0-735A43259779}" type="presParOf" srcId="{FBB6E14D-C2A2-48E8-99BB-018C46AD9856}" destId="{B8468A2E-9957-4ECB-AAD6-326B534F9BBF}" srcOrd="5" destOrd="0" presId="urn:microsoft.com/office/officeart/2011/layout/HexagonRadial"/>
    <dgm:cxn modelId="{DCF2B86D-CD47-4E61-9790-1AB751B9DF72}" type="presParOf" srcId="{B8468A2E-9957-4ECB-AAD6-326B534F9BBF}" destId="{CE1F604B-419A-488D-9F66-A918B322F922}" srcOrd="0" destOrd="0" presId="urn:microsoft.com/office/officeart/2011/layout/HexagonRadial"/>
    <dgm:cxn modelId="{A49D7AD3-43EF-42DA-81C2-1CD2989CEA8F}" type="presParOf" srcId="{FBB6E14D-C2A2-48E8-99BB-018C46AD9856}" destId="{08691A38-177D-4552-B829-F30BE2F93101}" srcOrd="6" destOrd="0" presId="urn:microsoft.com/office/officeart/2011/layout/HexagonRadial"/>
    <dgm:cxn modelId="{03D18A5E-CB00-4289-B51D-673CBD8AEFBF}" type="presParOf" srcId="{FBB6E14D-C2A2-48E8-99BB-018C46AD9856}" destId="{84D44302-8AE3-4C38-9438-A3387AB51F84}" srcOrd="7" destOrd="0" presId="urn:microsoft.com/office/officeart/2011/layout/HexagonRadial"/>
    <dgm:cxn modelId="{0B7AC517-25CD-41CB-AC98-9460CE12B6A3}" type="presParOf" srcId="{84D44302-8AE3-4C38-9438-A3387AB51F84}" destId="{FB459127-EEF5-4020-A86C-6C0C1BC658A9}" srcOrd="0" destOrd="0" presId="urn:microsoft.com/office/officeart/2011/layout/HexagonRadial"/>
    <dgm:cxn modelId="{0FE3FAC5-013E-40C7-A2CF-5BD7E6435E47}" type="presParOf" srcId="{FBB6E14D-C2A2-48E8-99BB-018C46AD9856}" destId="{E70C6A93-2482-47E1-AB6B-FBC98595E0C0}" srcOrd="8" destOrd="0" presId="urn:microsoft.com/office/officeart/2011/layout/HexagonRadial"/>
    <dgm:cxn modelId="{C72F48AE-80A5-4E59-A9FB-F2668A66A97E}" type="presParOf" srcId="{FBB6E14D-C2A2-48E8-99BB-018C46AD9856}" destId="{80ED6319-3703-45F8-B656-4436C4DB4572}" srcOrd="9" destOrd="0" presId="urn:microsoft.com/office/officeart/2011/layout/HexagonRadial"/>
    <dgm:cxn modelId="{4BCAB85B-F013-4CC5-B446-4715B66163D2}" type="presParOf" srcId="{80ED6319-3703-45F8-B656-4436C4DB4572}" destId="{0C8113DC-1381-4C71-B420-B66CA01E1FBF}" srcOrd="0" destOrd="0" presId="urn:microsoft.com/office/officeart/2011/layout/HexagonRadial"/>
    <dgm:cxn modelId="{73975C37-21EE-4C3D-85B5-F972AF326055}" type="presParOf" srcId="{FBB6E14D-C2A2-48E8-99BB-018C46AD9856}" destId="{4F5FCF22-1BED-45ED-B97F-A7F4D1F29D94}" srcOrd="10" destOrd="0" presId="urn:microsoft.com/office/officeart/2011/layout/HexagonRadial"/>
    <dgm:cxn modelId="{D4AC8124-21A8-499D-BB03-E1E0B8996712}" type="presParOf" srcId="{FBB6E14D-C2A2-48E8-99BB-018C46AD9856}" destId="{180A78FC-C6C0-4463-8875-FFF0E45067EC}" srcOrd="11" destOrd="0" presId="urn:microsoft.com/office/officeart/2011/layout/HexagonRadial"/>
    <dgm:cxn modelId="{42E4A13B-384F-4CC8-ADEA-CC16C6070DB3}" type="presParOf" srcId="{180A78FC-C6C0-4463-8875-FFF0E45067EC}" destId="{ACB3444C-58B8-435E-85BD-DCAA4759B19D}" srcOrd="0" destOrd="0" presId="urn:microsoft.com/office/officeart/2011/layout/HexagonRadial"/>
    <dgm:cxn modelId="{D965F886-68EE-442F-90F2-3EA296AE0814}" type="presParOf" srcId="{FBB6E14D-C2A2-48E8-99BB-018C46AD9856}" destId="{177F2582-5202-45FB-A9AA-8DB59FF620BB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C62407E-B18F-458E-835B-0B62469057BB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bg-BG"/>
        </a:p>
      </dgm:t>
    </dgm:pt>
    <dgm:pt modelId="{10F32128-EB81-4B4A-99A0-E7A29B47C176}">
      <dgm:prSet phldrT="[Текст]" custT="1"/>
      <dgm:spPr/>
      <dgm:t>
        <a:bodyPr/>
        <a:lstStyle/>
        <a:p>
          <a:r>
            <a:rPr lang="bg-BG" sz="1800" b="1" dirty="0" smtClean="0"/>
            <a:t>РАМКА</a:t>
          </a:r>
          <a:endParaRPr lang="bg-BG" sz="1800" b="1" dirty="0"/>
        </a:p>
      </dgm:t>
    </dgm:pt>
    <dgm:pt modelId="{14D4C6A8-50AB-4F07-BC9C-62FF6AFE1F22}" type="parTrans" cxnId="{EE8B1CF0-1B63-47EC-93CB-9F6B1E1A9B48}">
      <dgm:prSet/>
      <dgm:spPr/>
      <dgm:t>
        <a:bodyPr/>
        <a:lstStyle/>
        <a:p>
          <a:endParaRPr lang="bg-BG"/>
        </a:p>
      </dgm:t>
    </dgm:pt>
    <dgm:pt modelId="{D7500904-C617-4F3C-840F-ED2E9805AD88}" type="sibTrans" cxnId="{EE8B1CF0-1B63-47EC-93CB-9F6B1E1A9B48}">
      <dgm:prSet/>
      <dgm:spPr/>
      <dgm:t>
        <a:bodyPr/>
        <a:lstStyle/>
        <a:p>
          <a:endParaRPr lang="bg-BG"/>
        </a:p>
      </dgm:t>
    </dgm:pt>
    <dgm:pt modelId="{7C3610BA-970C-45CF-9612-61AD9BBDBF30}">
      <dgm:prSet phldrT="[Текст]" custT="1"/>
      <dgm:spPr/>
      <dgm:t>
        <a:bodyPr/>
        <a:lstStyle/>
        <a:p>
          <a:endParaRPr lang="bg-BG" sz="1600" dirty="0"/>
        </a:p>
      </dgm:t>
    </dgm:pt>
    <dgm:pt modelId="{969AACFE-2292-47C7-8FD0-9A1D7BF9031B}" type="parTrans" cxnId="{F57C2667-4116-43AD-A8AB-47864852414B}">
      <dgm:prSet/>
      <dgm:spPr/>
      <dgm:t>
        <a:bodyPr/>
        <a:lstStyle/>
        <a:p>
          <a:endParaRPr lang="bg-BG"/>
        </a:p>
      </dgm:t>
    </dgm:pt>
    <dgm:pt modelId="{D730D28E-842D-4846-8896-F31A896BC00B}" type="sibTrans" cxnId="{F57C2667-4116-43AD-A8AB-47864852414B}">
      <dgm:prSet/>
      <dgm:spPr/>
      <dgm:t>
        <a:bodyPr/>
        <a:lstStyle/>
        <a:p>
          <a:endParaRPr lang="bg-BG"/>
        </a:p>
      </dgm:t>
    </dgm:pt>
    <dgm:pt modelId="{A193AC78-33FC-4F55-AA07-29241167763E}">
      <dgm:prSet phldrT="[Текст]" custT="1"/>
      <dgm:spPr/>
      <dgm:t>
        <a:bodyPr/>
        <a:lstStyle/>
        <a:p>
          <a:r>
            <a:rPr lang="bg-BG" sz="2000" dirty="0" smtClean="0"/>
            <a:t>МЕТОДИЧЕСКИ ИНСТРУМЕНТАРИУМ-дискусия, анкета, ролеви игри, </a:t>
          </a:r>
          <a:r>
            <a:rPr lang="bg-BG" sz="2000" dirty="0" err="1" smtClean="0"/>
            <a:t>симулационни</a:t>
          </a:r>
          <a:r>
            <a:rPr lang="bg-BG" sz="2000" dirty="0" smtClean="0"/>
            <a:t> игри, групова работа</a:t>
          </a:r>
          <a:endParaRPr lang="bg-BG" sz="2000" dirty="0"/>
        </a:p>
      </dgm:t>
    </dgm:pt>
    <dgm:pt modelId="{A1A83A20-488F-4DCB-884D-86657444835B}" type="parTrans" cxnId="{68BA1B5C-B20A-4282-9EE5-C716C1542CAA}">
      <dgm:prSet/>
      <dgm:spPr/>
      <dgm:t>
        <a:bodyPr/>
        <a:lstStyle/>
        <a:p>
          <a:endParaRPr lang="bg-BG"/>
        </a:p>
      </dgm:t>
    </dgm:pt>
    <dgm:pt modelId="{3DE756EF-3E88-4676-B56D-A45F997EEDD0}" type="sibTrans" cxnId="{68BA1B5C-B20A-4282-9EE5-C716C1542CAA}">
      <dgm:prSet/>
      <dgm:spPr/>
      <dgm:t>
        <a:bodyPr/>
        <a:lstStyle/>
        <a:p>
          <a:endParaRPr lang="bg-BG"/>
        </a:p>
      </dgm:t>
    </dgm:pt>
    <dgm:pt modelId="{C5A43F68-2250-4180-857B-D5F6D7AD8A9D}">
      <dgm:prSet phldrT="[Текст]" custT="1"/>
      <dgm:spPr/>
      <dgm:t>
        <a:bodyPr/>
        <a:lstStyle/>
        <a:p>
          <a:r>
            <a:rPr lang="bg-BG" sz="1800" b="1" dirty="0" smtClean="0"/>
            <a:t>ИЗБОР</a:t>
          </a:r>
          <a:endParaRPr lang="bg-BG" sz="1800" b="1" dirty="0"/>
        </a:p>
      </dgm:t>
    </dgm:pt>
    <dgm:pt modelId="{AA22FCC3-6096-4A5E-8D6B-AAF394DF5A4F}" type="parTrans" cxnId="{16431FC4-AB46-4EE2-B998-33574449D2E0}">
      <dgm:prSet/>
      <dgm:spPr/>
      <dgm:t>
        <a:bodyPr/>
        <a:lstStyle/>
        <a:p>
          <a:endParaRPr lang="bg-BG"/>
        </a:p>
      </dgm:t>
    </dgm:pt>
    <dgm:pt modelId="{67C1DAE9-1091-43CD-A537-AD64EE2A619B}" type="sibTrans" cxnId="{16431FC4-AB46-4EE2-B998-33574449D2E0}">
      <dgm:prSet/>
      <dgm:spPr/>
      <dgm:t>
        <a:bodyPr/>
        <a:lstStyle/>
        <a:p>
          <a:endParaRPr lang="bg-BG"/>
        </a:p>
      </dgm:t>
    </dgm:pt>
    <dgm:pt modelId="{4F896046-75F1-49E6-A840-9263502FC261}">
      <dgm:prSet phldrT="[Текст]" custT="1"/>
      <dgm:spPr/>
      <dgm:t>
        <a:bodyPr/>
        <a:lstStyle/>
        <a:p>
          <a:r>
            <a:rPr lang="bg-BG" sz="2000" dirty="0" smtClean="0"/>
            <a:t>на участници и включване на дейности за опознаване</a:t>
          </a:r>
          <a:endParaRPr lang="bg-BG" sz="2000" dirty="0"/>
        </a:p>
      </dgm:t>
    </dgm:pt>
    <dgm:pt modelId="{DFA0989F-6E6F-4028-9D17-BED9D57F5775}" type="parTrans" cxnId="{6D7ECB21-0C7C-4735-9F73-B7E03C92EEF5}">
      <dgm:prSet/>
      <dgm:spPr/>
      <dgm:t>
        <a:bodyPr/>
        <a:lstStyle/>
        <a:p>
          <a:endParaRPr lang="bg-BG"/>
        </a:p>
      </dgm:t>
    </dgm:pt>
    <dgm:pt modelId="{16B3FEB0-FD21-4D26-85D5-2DC8CE585A76}" type="sibTrans" cxnId="{6D7ECB21-0C7C-4735-9F73-B7E03C92EEF5}">
      <dgm:prSet/>
      <dgm:spPr/>
      <dgm:t>
        <a:bodyPr/>
        <a:lstStyle/>
        <a:p>
          <a:endParaRPr lang="bg-BG"/>
        </a:p>
      </dgm:t>
    </dgm:pt>
    <dgm:pt modelId="{E83339CA-5682-4909-B97C-F255B043F406}">
      <dgm:prSet phldrT="[Текст]" custT="1"/>
      <dgm:spPr/>
      <dgm:t>
        <a:bodyPr/>
        <a:lstStyle/>
        <a:p>
          <a:r>
            <a:rPr lang="bg-BG" sz="1800" b="1" dirty="0" smtClean="0"/>
            <a:t>ПОКАНИ</a:t>
          </a:r>
          <a:endParaRPr lang="bg-BG" sz="1800" b="1" dirty="0"/>
        </a:p>
      </dgm:t>
    </dgm:pt>
    <dgm:pt modelId="{E992DCF3-0A11-41E2-86FC-D55176499C4E}" type="parTrans" cxnId="{A80DA1B0-272D-4F27-BC95-835862B150A3}">
      <dgm:prSet/>
      <dgm:spPr/>
      <dgm:t>
        <a:bodyPr/>
        <a:lstStyle/>
        <a:p>
          <a:endParaRPr lang="bg-BG"/>
        </a:p>
      </dgm:t>
    </dgm:pt>
    <dgm:pt modelId="{B6E8B967-C4D9-48FF-93D8-2416883E31C0}" type="sibTrans" cxnId="{A80DA1B0-272D-4F27-BC95-835862B150A3}">
      <dgm:prSet/>
      <dgm:spPr/>
      <dgm:t>
        <a:bodyPr/>
        <a:lstStyle/>
        <a:p>
          <a:endParaRPr lang="bg-BG"/>
        </a:p>
      </dgm:t>
    </dgm:pt>
    <dgm:pt modelId="{CD927B17-1D85-43E2-A480-210384A80188}">
      <dgm:prSet phldrT="[Текст]" custT="1"/>
      <dgm:spPr/>
      <dgm:t>
        <a:bodyPr/>
        <a:lstStyle/>
        <a:p>
          <a:r>
            <a:rPr lang="bg-BG" sz="2000" dirty="0" smtClean="0"/>
            <a:t>и кратки презентации със </a:t>
          </a:r>
          <a:r>
            <a:rPr lang="bg-BG" sz="2000" dirty="0" err="1" smtClean="0"/>
            <a:t>скеч</a:t>
          </a:r>
          <a:r>
            <a:rPr lang="bg-BG" sz="2000" smtClean="0"/>
            <a:t>, мултимедия, портфолио</a:t>
          </a:r>
          <a:endParaRPr lang="bg-BG" sz="2000" dirty="0"/>
        </a:p>
      </dgm:t>
    </dgm:pt>
    <dgm:pt modelId="{A3992E41-58F1-4438-BA83-00123D6BEC73}" type="parTrans" cxnId="{60797B11-204C-4455-BA2A-AD2599EC161F}">
      <dgm:prSet/>
      <dgm:spPr/>
      <dgm:t>
        <a:bodyPr/>
        <a:lstStyle/>
        <a:p>
          <a:endParaRPr lang="bg-BG"/>
        </a:p>
      </dgm:t>
    </dgm:pt>
    <dgm:pt modelId="{6C0701F8-E7CB-4B8D-A0DC-3D7D68AAA061}" type="sibTrans" cxnId="{60797B11-204C-4455-BA2A-AD2599EC161F}">
      <dgm:prSet/>
      <dgm:spPr/>
      <dgm:t>
        <a:bodyPr/>
        <a:lstStyle/>
        <a:p>
          <a:endParaRPr lang="bg-BG"/>
        </a:p>
      </dgm:t>
    </dgm:pt>
    <dgm:pt modelId="{9C3E7212-8A34-46C4-BAE8-BBC2CE36CB80}" type="pres">
      <dgm:prSet presAssocID="{2C62407E-B18F-458E-835B-0B62469057BB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bg-BG"/>
        </a:p>
      </dgm:t>
    </dgm:pt>
    <dgm:pt modelId="{5BA39D7E-57B0-4E75-83D1-7A27C63C363C}" type="pres">
      <dgm:prSet presAssocID="{10F32128-EB81-4B4A-99A0-E7A29B47C176}" presName="composite" presStyleCnt="0"/>
      <dgm:spPr/>
    </dgm:pt>
    <dgm:pt modelId="{2D248FC1-8351-4A20-B7E3-E345009BC27A}" type="pres">
      <dgm:prSet presAssocID="{10F32128-EB81-4B4A-99A0-E7A29B47C176}" presName="parentText" presStyleLbl="alignNode1" presStyleIdx="0" presStyleCnt="3" custScaleX="171678">
        <dgm:presLayoutVars>
          <dgm:chMax val="1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5D078110-21B4-4177-ADED-473C9379A4B8}" type="pres">
      <dgm:prSet presAssocID="{10F32128-EB81-4B4A-99A0-E7A29B47C176}" presName="descendantText" presStyleLbl="alignAcc1" presStyleIdx="0" presStyleCnt="3" custScaleX="87818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8174EBA1-9AB1-4C2D-A6E0-EFDDF324DA82}" type="pres">
      <dgm:prSet presAssocID="{D7500904-C617-4F3C-840F-ED2E9805AD88}" presName="sp" presStyleCnt="0"/>
      <dgm:spPr/>
    </dgm:pt>
    <dgm:pt modelId="{00641343-67E5-448F-B182-6302589B3218}" type="pres">
      <dgm:prSet presAssocID="{C5A43F68-2250-4180-857B-D5F6D7AD8A9D}" presName="composite" presStyleCnt="0"/>
      <dgm:spPr/>
    </dgm:pt>
    <dgm:pt modelId="{FB09062F-0639-41AB-8AC0-2A0FD1525B75}" type="pres">
      <dgm:prSet presAssocID="{C5A43F68-2250-4180-857B-D5F6D7AD8A9D}" presName="parentText" presStyleLbl="alignNode1" presStyleIdx="1" presStyleCnt="3" custScaleX="153308" custLinFactNeighborX="2405" custLinFactNeighborY="617">
        <dgm:presLayoutVars>
          <dgm:chMax val="1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564C0F6E-3C79-4A0C-A13C-5B7BA8EDB699}" type="pres">
      <dgm:prSet presAssocID="{C5A43F68-2250-4180-857B-D5F6D7AD8A9D}" presName="descendantText" presStyleLbl="alignAcc1" presStyleIdx="1" presStyleCnt="3" custScaleX="84364" custLinFactNeighborX="-91" custLinFactNeighborY="-3271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BC336F24-5733-4B6B-B7F2-51DDEA1AED29}" type="pres">
      <dgm:prSet presAssocID="{67C1DAE9-1091-43CD-A537-AD64EE2A619B}" presName="sp" presStyleCnt="0"/>
      <dgm:spPr/>
    </dgm:pt>
    <dgm:pt modelId="{591C1CB8-15F9-43FC-984E-156C807FAEEF}" type="pres">
      <dgm:prSet presAssocID="{E83339CA-5682-4909-B97C-F255B043F406}" presName="composite" presStyleCnt="0"/>
      <dgm:spPr/>
    </dgm:pt>
    <dgm:pt modelId="{503C1C60-DC91-4A3B-BCD4-9D4D5EF8FBE0}" type="pres">
      <dgm:prSet presAssocID="{E83339CA-5682-4909-B97C-F255B043F406}" presName="parentText" presStyleLbl="alignNode1" presStyleIdx="2" presStyleCnt="3" custScaleX="151710" custLinFactNeighborX="8024" custLinFactNeighborY="-1980">
        <dgm:presLayoutVars>
          <dgm:chMax val="1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05B041EB-546F-4FFA-91C8-05CD129FC1C4}" type="pres">
      <dgm:prSet presAssocID="{E83339CA-5682-4909-B97C-F255B043F406}" presName="descendantText" presStyleLbl="alignAcc1" presStyleIdx="2" presStyleCnt="3" custScaleX="84028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A80DA1B0-272D-4F27-BC95-835862B150A3}" srcId="{2C62407E-B18F-458E-835B-0B62469057BB}" destId="{E83339CA-5682-4909-B97C-F255B043F406}" srcOrd="2" destOrd="0" parTransId="{E992DCF3-0A11-41E2-86FC-D55176499C4E}" sibTransId="{B6E8B967-C4D9-48FF-93D8-2416883E31C0}"/>
    <dgm:cxn modelId="{F57C2667-4116-43AD-A8AB-47864852414B}" srcId="{10F32128-EB81-4B4A-99A0-E7A29B47C176}" destId="{7C3610BA-970C-45CF-9612-61AD9BBDBF30}" srcOrd="0" destOrd="0" parTransId="{969AACFE-2292-47C7-8FD0-9A1D7BF9031B}" sibTransId="{D730D28E-842D-4846-8896-F31A896BC00B}"/>
    <dgm:cxn modelId="{16431FC4-AB46-4EE2-B998-33574449D2E0}" srcId="{2C62407E-B18F-458E-835B-0B62469057BB}" destId="{C5A43F68-2250-4180-857B-D5F6D7AD8A9D}" srcOrd="1" destOrd="0" parTransId="{AA22FCC3-6096-4A5E-8D6B-AAF394DF5A4F}" sibTransId="{67C1DAE9-1091-43CD-A537-AD64EE2A619B}"/>
    <dgm:cxn modelId="{3221B1BE-F283-42DB-AC55-3463BCC8C55B}" type="presOf" srcId="{4F896046-75F1-49E6-A840-9263502FC261}" destId="{564C0F6E-3C79-4A0C-A13C-5B7BA8EDB699}" srcOrd="0" destOrd="0" presId="urn:microsoft.com/office/officeart/2005/8/layout/chevron2"/>
    <dgm:cxn modelId="{B5CB93F3-1CFA-4C6F-9841-7661A683FB4D}" type="presOf" srcId="{7C3610BA-970C-45CF-9612-61AD9BBDBF30}" destId="{5D078110-21B4-4177-ADED-473C9379A4B8}" srcOrd="0" destOrd="0" presId="urn:microsoft.com/office/officeart/2005/8/layout/chevron2"/>
    <dgm:cxn modelId="{A415530C-DCB6-4066-8965-ADFA7F9D0E89}" type="presOf" srcId="{CD927B17-1D85-43E2-A480-210384A80188}" destId="{05B041EB-546F-4FFA-91C8-05CD129FC1C4}" srcOrd="0" destOrd="0" presId="urn:microsoft.com/office/officeart/2005/8/layout/chevron2"/>
    <dgm:cxn modelId="{6D7ECB21-0C7C-4735-9F73-B7E03C92EEF5}" srcId="{C5A43F68-2250-4180-857B-D5F6D7AD8A9D}" destId="{4F896046-75F1-49E6-A840-9263502FC261}" srcOrd="0" destOrd="0" parTransId="{DFA0989F-6E6F-4028-9D17-BED9D57F5775}" sibTransId="{16B3FEB0-FD21-4D26-85D5-2DC8CE585A76}"/>
    <dgm:cxn modelId="{4E82DCD7-DCBB-45B4-AD13-FEC451A114E1}" type="presOf" srcId="{E83339CA-5682-4909-B97C-F255B043F406}" destId="{503C1C60-DC91-4A3B-BCD4-9D4D5EF8FBE0}" srcOrd="0" destOrd="0" presId="urn:microsoft.com/office/officeart/2005/8/layout/chevron2"/>
    <dgm:cxn modelId="{197AD88A-B0DB-4142-BB48-9F20E3F7687B}" type="presOf" srcId="{10F32128-EB81-4B4A-99A0-E7A29B47C176}" destId="{2D248FC1-8351-4A20-B7E3-E345009BC27A}" srcOrd="0" destOrd="0" presId="urn:microsoft.com/office/officeart/2005/8/layout/chevron2"/>
    <dgm:cxn modelId="{EE8B1CF0-1B63-47EC-93CB-9F6B1E1A9B48}" srcId="{2C62407E-B18F-458E-835B-0B62469057BB}" destId="{10F32128-EB81-4B4A-99A0-E7A29B47C176}" srcOrd="0" destOrd="0" parTransId="{14D4C6A8-50AB-4F07-BC9C-62FF6AFE1F22}" sibTransId="{D7500904-C617-4F3C-840F-ED2E9805AD88}"/>
    <dgm:cxn modelId="{675B4392-76C6-4AF2-A588-AB11B30A10F6}" type="presOf" srcId="{C5A43F68-2250-4180-857B-D5F6D7AD8A9D}" destId="{FB09062F-0639-41AB-8AC0-2A0FD1525B75}" srcOrd="0" destOrd="0" presId="urn:microsoft.com/office/officeart/2005/8/layout/chevron2"/>
    <dgm:cxn modelId="{B9F5F2DC-5788-4236-B322-00E5BFA08BA9}" type="presOf" srcId="{A193AC78-33FC-4F55-AA07-29241167763E}" destId="{5D078110-21B4-4177-ADED-473C9379A4B8}" srcOrd="0" destOrd="1" presId="urn:microsoft.com/office/officeart/2005/8/layout/chevron2"/>
    <dgm:cxn modelId="{2A41DD5F-7FE1-4120-8E60-F9345A7D7E34}" type="presOf" srcId="{2C62407E-B18F-458E-835B-0B62469057BB}" destId="{9C3E7212-8A34-46C4-BAE8-BBC2CE36CB80}" srcOrd="0" destOrd="0" presId="urn:microsoft.com/office/officeart/2005/8/layout/chevron2"/>
    <dgm:cxn modelId="{60797B11-204C-4455-BA2A-AD2599EC161F}" srcId="{E83339CA-5682-4909-B97C-F255B043F406}" destId="{CD927B17-1D85-43E2-A480-210384A80188}" srcOrd="0" destOrd="0" parTransId="{A3992E41-58F1-4438-BA83-00123D6BEC73}" sibTransId="{6C0701F8-E7CB-4B8D-A0DC-3D7D68AAA061}"/>
    <dgm:cxn modelId="{68BA1B5C-B20A-4282-9EE5-C716C1542CAA}" srcId="{10F32128-EB81-4B4A-99A0-E7A29B47C176}" destId="{A193AC78-33FC-4F55-AA07-29241167763E}" srcOrd="1" destOrd="0" parTransId="{A1A83A20-488F-4DCB-884D-86657444835B}" sibTransId="{3DE756EF-3E88-4676-B56D-A45F997EEDD0}"/>
    <dgm:cxn modelId="{D6B8DDC4-D2D2-41A2-AA3E-1808D085FBEC}" type="presParOf" srcId="{9C3E7212-8A34-46C4-BAE8-BBC2CE36CB80}" destId="{5BA39D7E-57B0-4E75-83D1-7A27C63C363C}" srcOrd="0" destOrd="0" presId="urn:microsoft.com/office/officeart/2005/8/layout/chevron2"/>
    <dgm:cxn modelId="{A95DB028-BCBA-4586-A6B2-8D783AFC2C45}" type="presParOf" srcId="{5BA39D7E-57B0-4E75-83D1-7A27C63C363C}" destId="{2D248FC1-8351-4A20-B7E3-E345009BC27A}" srcOrd="0" destOrd="0" presId="urn:microsoft.com/office/officeart/2005/8/layout/chevron2"/>
    <dgm:cxn modelId="{6882BF5C-A646-4840-A22C-5AED8F492A27}" type="presParOf" srcId="{5BA39D7E-57B0-4E75-83D1-7A27C63C363C}" destId="{5D078110-21B4-4177-ADED-473C9379A4B8}" srcOrd="1" destOrd="0" presId="urn:microsoft.com/office/officeart/2005/8/layout/chevron2"/>
    <dgm:cxn modelId="{2D6B70DD-FE34-4CC1-8E15-31FF2907BDA5}" type="presParOf" srcId="{9C3E7212-8A34-46C4-BAE8-BBC2CE36CB80}" destId="{8174EBA1-9AB1-4C2D-A6E0-EFDDF324DA82}" srcOrd="1" destOrd="0" presId="urn:microsoft.com/office/officeart/2005/8/layout/chevron2"/>
    <dgm:cxn modelId="{3403DF83-E704-42C5-AEA4-C9BAFB7105C3}" type="presParOf" srcId="{9C3E7212-8A34-46C4-BAE8-BBC2CE36CB80}" destId="{00641343-67E5-448F-B182-6302589B3218}" srcOrd="2" destOrd="0" presId="urn:microsoft.com/office/officeart/2005/8/layout/chevron2"/>
    <dgm:cxn modelId="{A32FDFEA-CD2F-4CBF-99B3-53CDD60AAB52}" type="presParOf" srcId="{00641343-67E5-448F-B182-6302589B3218}" destId="{FB09062F-0639-41AB-8AC0-2A0FD1525B75}" srcOrd="0" destOrd="0" presId="urn:microsoft.com/office/officeart/2005/8/layout/chevron2"/>
    <dgm:cxn modelId="{D4F0239F-89CF-498E-AA88-5A95F584323F}" type="presParOf" srcId="{00641343-67E5-448F-B182-6302589B3218}" destId="{564C0F6E-3C79-4A0C-A13C-5B7BA8EDB699}" srcOrd="1" destOrd="0" presId="urn:microsoft.com/office/officeart/2005/8/layout/chevron2"/>
    <dgm:cxn modelId="{A1CDA30E-A6E5-49A8-9BF9-70AE836983E0}" type="presParOf" srcId="{9C3E7212-8A34-46C4-BAE8-BBC2CE36CB80}" destId="{BC336F24-5733-4B6B-B7F2-51DDEA1AED29}" srcOrd="3" destOrd="0" presId="urn:microsoft.com/office/officeart/2005/8/layout/chevron2"/>
    <dgm:cxn modelId="{B5834481-BC83-4713-B695-67F0DE597E93}" type="presParOf" srcId="{9C3E7212-8A34-46C4-BAE8-BBC2CE36CB80}" destId="{591C1CB8-15F9-43FC-984E-156C807FAEEF}" srcOrd="4" destOrd="0" presId="urn:microsoft.com/office/officeart/2005/8/layout/chevron2"/>
    <dgm:cxn modelId="{6FAE4533-C886-4E01-A989-ADFC1FB6A480}" type="presParOf" srcId="{591C1CB8-15F9-43FC-984E-156C807FAEEF}" destId="{503C1C60-DC91-4A3B-BCD4-9D4D5EF8FBE0}" srcOrd="0" destOrd="0" presId="urn:microsoft.com/office/officeart/2005/8/layout/chevron2"/>
    <dgm:cxn modelId="{F5FA098F-78C8-4D1E-9788-0ED78FE7A1E3}" type="presParOf" srcId="{591C1CB8-15F9-43FC-984E-156C807FAEEF}" destId="{05B041EB-546F-4FFA-91C8-05CD129FC1C4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E95B6DD-7B37-4F89-B32C-A81AC97F57D2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bg-BG"/>
        </a:p>
      </dgm:t>
    </dgm:pt>
    <dgm:pt modelId="{85CE01F0-C6F4-4EBB-9516-312BBF5FC155}">
      <dgm:prSet phldrT="[Текст]" custT="1"/>
      <dgm:spPr/>
      <dgm:t>
        <a:bodyPr/>
        <a:lstStyle/>
        <a:p>
          <a:r>
            <a:rPr lang="bg-BG" sz="2000" dirty="0" smtClean="0"/>
            <a:t>Организация на средата</a:t>
          </a:r>
          <a:endParaRPr lang="bg-BG" sz="2000" dirty="0"/>
        </a:p>
      </dgm:t>
    </dgm:pt>
    <dgm:pt modelId="{0B851BD6-C7BA-4C23-8DF3-E052D6C1843C}" type="parTrans" cxnId="{90294FBA-3D1A-41AD-931D-F0D784CA804A}">
      <dgm:prSet/>
      <dgm:spPr/>
      <dgm:t>
        <a:bodyPr/>
        <a:lstStyle/>
        <a:p>
          <a:endParaRPr lang="bg-BG"/>
        </a:p>
      </dgm:t>
    </dgm:pt>
    <dgm:pt modelId="{DEB63EDB-CDA6-4188-BB73-2EBDF8FDDF6D}" type="sibTrans" cxnId="{90294FBA-3D1A-41AD-931D-F0D784CA804A}">
      <dgm:prSet/>
      <dgm:spPr/>
      <dgm:t>
        <a:bodyPr/>
        <a:lstStyle/>
        <a:p>
          <a:endParaRPr lang="bg-BG"/>
        </a:p>
      </dgm:t>
    </dgm:pt>
    <dgm:pt modelId="{69787016-268E-4C3A-A5A8-C6B1E35E9A48}">
      <dgm:prSet phldrT="[Текст]" custT="1"/>
      <dgm:spPr/>
      <dgm:t>
        <a:bodyPr/>
        <a:lstStyle/>
        <a:p>
          <a:r>
            <a:rPr lang="bg-BG" sz="2000" dirty="0" smtClean="0"/>
            <a:t>Интензивна комуникация и обмяна на дейностите</a:t>
          </a:r>
          <a:endParaRPr lang="bg-BG" sz="2000" dirty="0"/>
        </a:p>
      </dgm:t>
    </dgm:pt>
    <dgm:pt modelId="{0B59751A-3A06-43B3-8C4B-6FDBBC1C0A32}" type="parTrans" cxnId="{5F37FCC2-3437-4FDF-97C1-50AFDA546B9B}">
      <dgm:prSet/>
      <dgm:spPr/>
      <dgm:t>
        <a:bodyPr/>
        <a:lstStyle/>
        <a:p>
          <a:endParaRPr lang="bg-BG"/>
        </a:p>
      </dgm:t>
    </dgm:pt>
    <dgm:pt modelId="{163D3AC8-A63F-4068-969B-3CA55865CDA2}" type="sibTrans" cxnId="{5F37FCC2-3437-4FDF-97C1-50AFDA546B9B}">
      <dgm:prSet/>
      <dgm:spPr/>
      <dgm:t>
        <a:bodyPr/>
        <a:lstStyle/>
        <a:p>
          <a:endParaRPr lang="bg-BG"/>
        </a:p>
      </dgm:t>
    </dgm:pt>
    <dgm:pt modelId="{A8AA5B98-4D70-4838-8B14-542F2DB4D022}">
      <dgm:prSet phldrT="[Текст]" custT="1"/>
      <dgm:spPr/>
      <dgm:t>
        <a:bodyPr/>
        <a:lstStyle/>
        <a:p>
          <a:r>
            <a:rPr lang="bg-BG" sz="2000" dirty="0" smtClean="0"/>
            <a:t>Проучване на родителското мнение</a:t>
          </a:r>
          <a:endParaRPr lang="bg-BG" sz="2000" dirty="0"/>
        </a:p>
      </dgm:t>
    </dgm:pt>
    <dgm:pt modelId="{8D44F943-A90C-4A63-9E41-E090EA2FD6F3}" type="parTrans" cxnId="{BA723D49-6726-4820-A5E6-B5851BB0E492}">
      <dgm:prSet/>
      <dgm:spPr/>
      <dgm:t>
        <a:bodyPr/>
        <a:lstStyle/>
        <a:p>
          <a:endParaRPr lang="bg-BG"/>
        </a:p>
      </dgm:t>
    </dgm:pt>
    <dgm:pt modelId="{27FC54B1-134F-4304-9D05-52BFCF9D7297}" type="sibTrans" cxnId="{BA723D49-6726-4820-A5E6-B5851BB0E492}">
      <dgm:prSet/>
      <dgm:spPr/>
      <dgm:t>
        <a:bodyPr/>
        <a:lstStyle/>
        <a:p>
          <a:endParaRPr lang="bg-BG"/>
        </a:p>
      </dgm:t>
    </dgm:pt>
    <dgm:pt modelId="{4D0D18CC-89A4-48CE-A17E-1429F419499A}">
      <dgm:prSet phldrT="[Текст]" custT="1"/>
      <dgm:spPr/>
      <dgm:t>
        <a:bodyPr/>
        <a:lstStyle/>
        <a:p>
          <a:r>
            <a:rPr lang="bg-BG" sz="2000" dirty="0" smtClean="0"/>
            <a:t>Споделяне на очакванията</a:t>
          </a:r>
          <a:endParaRPr lang="bg-BG" sz="2000" dirty="0"/>
        </a:p>
      </dgm:t>
    </dgm:pt>
    <dgm:pt modelId="{574360FF-BB05-4BD1-B893-FB09102C4C21}" type="parTrans" cxnId="{16246CCA-E9A0-4551-849E-10992548172D}">
      <dgm:prSet/>
      <dgm:spPr/>
      <dgm:t>
        <a:bodyPr/>
        <a:lstStyle/>
        <a:p>
          <a:endParaRPr lang="bg-BG"/>
        </a:p>
      </dgm:t>
    </dgm:pt>
    <dgm:pt modelId="{914CA41C-1DE9-43E8-BFD1-64E14B9E44AA}" type="sibTrans" cxnId="{16246CCA-E9A0-4551-849E-10992548172D}">
      <dgm:prSet/>
      <dgm:spPr/>
      <dgm:t>
        <a:bodyPr/>
        <a:lstStyle/>
        <a:p>
          <a:endParaRPr lang="bg-BG"/>
        </a:p>
      </dgm:t>
    </dgm:pt>
    <dgm:pt modelId="{1C0765FF-6E22-401B-9DA2-BB9B16DE883F}">
      <dgm:prSet phldrT="[Текст]" custT="1"/>
      <dgm:spPr/>
      <dgm:t>
        <a:bodyPr/>
        <a:lstStyle/>
        <a:p>
          <a:r>
            <a:rPr lang="bg-BG" sz="2000" dirty="0" smtClean="0"/>
            <a:t>Организация на средата</a:t>
          </a:r>
          <a:endParaRPr lang="bg-BG" sz="2000" dirty="0"/>
        </a:p>
      </dgm:t>
    </dgm:pt>
    <dgm:pt modelId="{0B6E89A6-B505-4008-99CB-E4D5C6AFEE6E}" type="parTrans" cxnId="{C2291326-2860-474C-8DCA-6C2997C1F5F1}">
      <dgm:prSet/>
      <dgm:spPr/>
      <dgm:t>
        <a:bodyPr/>
        <a:lstStyle/>
        <a:p>
          <a:endParaRPr lang="bg-BG"/>
        </a:p>
      </dgm:t>
    </dgm:pt>
    <dgm:pt modelId="{5FC96EB2-F2D2-4184-91D2-D3AA737D5E73}" type="sibTrans" cxnId="{C2291326-2860-474C-8DCA-6C2997C1F5F1}">
      <dgm:prSet/>
      <dgm:spPr/>
      <dgm:t>
        <a:bodyPr/>
        <a:lstStyle/>
        <a:p>
          <a:endParaRPr lang="bg-BG"/>
        </a:p>
      </dgm:t>
    </dgm:pt>
    <dgm:pt modelId="{5E4EA991-3896-47C0-982E-25C33024AFE3}">
      <dgm:prSet phldrT="[Текст]" custT="1"/>
      <dgm:spPr/>
      <dgm:t>
        <a:bodyPr/>
        <a:lstStyle/>
        <a:p>
          <a:r>
            <a:rPr lang="bg-BG" sz="2000" dirty="0" smtClean="0"/>
            <a:t>Промяна състоянието на участниците, обмен на дейностите, взаимодействие</a:t>
          </a:r>
          <a:endParaRPr lang="bg-BG" sz="2000" dirty="0"/>
        </a:p>
      </dgm:t>
    </dgm:pt>
    <dgm:pt modelId="{4B28FF2B-F9C7-4FC0-84AD-1AEAF860F43D}" type="parTrans" cxnId="{E3531A9E-E222-453F-9F86-DFBD24F3A6D6}">
      <dgm:prSet/>
      <dgm:spPr/>
      <dgm:t>
        <a:bodyPr/>
        <a:lstStyle/>
        <a:p>
          <a:endParaRPr lang="bg-BG"/>
        </a:p>
      </dgm:t>
    </dgm:pt>
    <dgm:pt modelId="{80765293-E4CB-4B7E-8A26-6AB323F0E7B1}" type="sibTrans" cxnId="{E3531A9E-E222-453F-9F86-DFBD24F3A6D6}">
      <dgm:prSet/>
      <dgm:spPr/>
      <dgm:t>
        <a:bodyPr/>
        <a:lstStyle/>
        <a:p>
          <a:endParaRPr lang="bg-BG"/>
        </a:p>
      </dgm:t>
    </dgm:pt>
    <dgm:pt modelId="{549F6B15-069C-42D7-BB43-7CCCD9CBC242}" type="pres">
      <dgm:prSet presAssocID="{CE95B6DD-7B37-4F89-B32C-A81AC97F57D2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bg-BG"/>
        </a:p>
      </dgm:t>
    </dgm:pt>
    <dgm:pt modelId="{205960DA-9AB3-4622-826F-55E28CAEF316}" type="pres">
      <dgm:prSet presAssocID="{85CE01F0-C6F4-4EBB-9516-312BBF5FC155}" presName="composite" presStyleCnt="0"/>
      <dgm:spPr/>
    </dgm:pt>
    <dgm:pt modelId="{882FF3E4-2A10-4478-8E89-206902544631}" type="pres">
      <dgm:prSet presAssocID="{85CE01F0-C6F4-4EBB-9516-312BBF5FC155}" presName="parentText" presStyleLbl="alignNode1" presStyleIdx="0" presStyleCnt="3" custScaleX="166520" custLinFactNeighborX="634">
        <dgm:presLayoutVars>
          <dgm:chMax val="1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71AEFC60-068E-4884-95A7-22B20C4023AE}" type="pres">
      <dgm:prSet presAssocID="{85CE01F0-C6F4-4EBB-9516-312BBF5FC155}" presName="descendantText" presStyleLbl="alignAcc1" presStyleIdx="0" presStyleCnt="3" custScaleX="86041" custScaleY="109712" custLinFactNeighborX="596" custLinFactNeighborY="-8944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5B650486-F64B-430F-8557-08D888B0A733}" type="pres">
      <dgm:prSet presAssocID="{DEB63EDB-CDA6-4188-BB73-2EBDF8FDDF6D}" presName="sp" presStyleCnt="0"/>
      <dgm:spPr/>
    </dgm:pt>
    <dgm:pt modelId="{F2060200-9AF6-47D8-AEC3-67D50406EAE2}" type="pres">
      <dgm:prSet presAssocID="{A8AA5B98-4D70-4838-8B14-542F2DB4D022}" presName="composite" presStyleCnt="0"/>
      <dgm:spPr/>
    </dgm:pt>
    <dgm:pt modelId="{87CBD0C1-33FA-4E53-A908-856F059872BD}" type="pres">
      <dgm:prSet presAssocID="{A8AA5B98-4D70-4838-8B14-542F2DB4D022}" presName="parentText" presStyleLbl="alignNode1" presStyleIdx="1" presStyleCnt="3" custScaleX="165326">
        <dgm:presLayoutVars>
          <dgm:chMax val="1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8A9045B1-6616-4566-B7ED-A08BBE4A7439}" type="pres">
      <dgm:prSet presAssocID="{A8AA5B98-4D70-4838-8B14-542F2DB4D022}" presName="descendantText" presStyleLbl="alignAcc1" presStyleIdx="1" presStyleCnt="3" custScaleX="85863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728C3482-5C31-406F-B496-C9AAAC6706A9}" type="pres">
      <dgm:prSet presAssocID="{27FC54B1-134F-4304-9D05-52BFCF9D7297}" presName="sp" presStyleCnt="0"/>
      <dgm:spPr/>
    </dgm:pt>
    <dgm:pt modelId="{F1D8580B-BA60-4668-9C5F-72BCF5E2F642}" type="pres">
      <dgm:prSet presAssocID="{1C0765FF-6E22-401B-9DA2-BB9B16DE883F}" presName="composite" presStyleCnt="0"/>
      <dgm:spPr/>
    </dgm:pt>
    <dgm:pt modelId="{96F57F6B-3953-4349-B272-B6E090CC7B46}" type="pres">
      <dgm:prSet presAssocID="{1C0765FF-6E22-401B-9DA2-BB9B16DE883F}" presName="parentText" presStyleLbl="alignNode1" presStyleIdx="2" presStyleCnt="3" custScaleX="161090">
        <dgm:presLayoutVars>
          <dgm:chMax val="1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92A5E58B-0EC3-4827-8C98-3BF31A7C2A4C}" type="pres">
      <dgm:prSet presAssocID="{1C0765FF-6E22-401B-9DA2-BB9B16DE883F}" presName="descendantText" presStyleLbl="alignAcc1" presStyleIdx="2" presStyleCnt="3" custScaleX="86240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7D5230D3-C0D9-4AF9-A25E-1B7032842819}" type="presOf" srcId="{A8AA5B98-4D70-4838-8B14-542F2DB4D022}" destId="{87CBD0C1-33FA-4E53-A908-856F059872BD}" srcOrd="0" destOrd="0" presId="urn:microsoft.com/office/officeart/2005/8/layout/chevron2"/>
    <dgm:cxn modelId="{A1A0DAE3-91A5-4AB2-84E5-910562BF9A63}" type="presOf" srcId="{CE95B6DD-7B37-4F89-B32C-A81AC97F57D2}" destId="{549F6B15-069C-42D7-BB43-7CCCD9CBC242}" srcOrd="0" destOrd="0" presId="urn:microsoft.com/office/officeart/2005/8/layout/chevron2"/>
    <dgm:cxn modelId="{CA8785E4-06E4-485A-BAF5-436E7A85737A}" type="presOf" srcId="{5E4EA991-3896-47C0-982E-25C33024AFE3}" destId="{92A5E58B-0EC3-4827-8C98-3BF31A7C2A4C}" srcOrd="0" destOrd="0" presId="urn:microsoft.com/office/officeart/2005/8/layout/chevron2"/>
    <dgm:cxn modelId="{8F7CCFA7-A367-4AC1-964E-E72A8C6F3AD5}" type="presOf" srcId="{4D0D18CC-89A4-48CE-A17E-1429F419499A}" destId="{8A9045B1-6616-4566-B7ED-A08BBE4A7439}" srcOrd="0" destOrd="0" presId="urn:microsoft.com/office/officeart/2005/8/layout/chevron2"/>
    <dgm:cxn modelId="{5F37FCC2-3437-4FDF-97C1-50AFDA546B9B}" srcId="{85CE01F0-C6F4-4EBB-9516-312BBF5FC155}" destId="{69787016-268E-4C3A-A5A8-C6B1E35E9A48}" srcOrd="0" destOrd="0" parTransId="{0B59751A-3A06-43B3-8C4B-6FDBBC1C0A32}" sibTransId="{163D3AC8-A63F-4068-969B-3CA55865CDA2}"/>
    <dgm:cxn modelId="{8637D52E-4878-4298-A844-B8C639DE174F}" type="presOf" srcId="{85CE01F0-C6F4-4EBB-9516-312BBF5FC155}" destId="{882FF3E4-2A10-4478-8E89-206902544631}" srcOrd="0" destOrd="0" presId="urn:microsoft.com/office/officeart/2005/8/layout/chevron2"/>
    <dgm:cxn modelId="{9EC4816D-9AB5-4B48-94F6-71FC4B19CF12}" type="presOf" srcId="{1C0765FF-6E22-401B-9DA2-BB9B16DE883F}" destId="{96F57F6B-3953-4349-B272-B6E090CC7B46}" srcOrd="0" destOrd="0" presId="urn:microsoft.com/office/officeart/2005/8/layout/chevron2"/>
    <dgm:cxn modelId="{90294FBA-3D1A-41AD-931D-F0D784CA804A}" srcId="{CE95B6DD-7B37-4F89-B32C-A81AC97F57D2}" destId="{85CE01F0-C6F4-4EBB-9516-312BBF5FC155}" srcOrd="0" destOrd="0" parTransId="{0B851BD6-C7BA-4C23-8DF3-E052D6C1843C}" sibTransId="{DEB63EDB-CDA6-4188-BB73-2EBDF8FDDF6D}"/>
    <dgm:cxn modelId="{C2291326-2860-474C-8DCA-6C2997C1F5F1}" srcId="{CE95B6DD-7B37-4F89-B32C-A81AC97F57D2}" destId="{1C0765FF-6E22-401B-9DA2-BB9B16DE883F}" srcOrd="2" destOrd="0" parTransId="{0B6E89A6-B505-4008-99CB-E4D5C6AFEE6E}" sibTransId="{5FC96EB2-F2D2-4184-91D2-D3AA737D5E73}"/>
    <dgm:cxn modelId="{BA723D49-6726-4820-A5E6-B5851BB0E492}" srcId="{CE95B6DD-7B37-4F89-B32C-A81AC97F57D2}" destId="{A8AA5B98-4D70-4838-8B14-542F2DB4D022}" srcOrd="1" destOrd="0" parTransId="{8D44F943-A90C-4A63-9E41-E090EA2FD6F3}" sibTransId="{27FC54B1-134F-4304-9D05-52BFCF9D7297}"/>
    <dgm:cxn modelId="{501C247B-CDDE-4162-8CE1-07E0E3CF6482}" type="presOf" srcId="{69787016-268E-4C3A-A5A8-C6B1E35E9A48}" destId="{71AEFC60-068E-4884-95A7-22B20C4023AE}" srcOrd="0" destOrd="0" presId="urn:microsoft.com/office/officeart/2005/8/layout/chevron2"/>
    <dgm:cxn modelId="{16246CCA-E9A0-4551-849E-10992548172D}" srcId="{A8AA5B98-4D70-4838-8B14-542F2DB4D022}" destId="{4D0D18CC-89A4-48CE-A17E-1429F419499A}" srcOrd="0" destOrd="0" parTransId="{574360FF-BB05-4BD1-B893-FB09102C4C21}" sibTransId="{914CA41C-1DE9-43E8-BFD1-64E14B9E44AA}"/>
    <dgm:cxn modelId="{E3531A9E-E222-453F-9F86-DFBD24F3A6D6}" srcId="{1C0765FF-6E22-401B-9DA2-BB9B16DE883F}" destId="{5E4EA991-3896-47C0-982E-25C33024AFE3}" srcOrd="0" destOrd="0" parTransId="{4B28FF2B-F9C7-4FC0-84AD-1AEAF860F43D}" sibTransId="{80765293-E4CB-4B7E-8A26-6AB323F0E7B1}"/>
    <dgm:cxn modelId="{B0C32520-7DA6-45F9-9CB5-AC7E29B55EC9}" type="presParOf" srcId="{549F6B15-069C-42D7-BB43-7CCCD9CBC242}" destId="{205960DA-9AB3-4622-826F-55E28CAEF316}" srcOrd="0" destOrd="0" presId="urn:microsoft.com/office/officeart/2005/8/layout/chevron2"/>
    <dgm:cxn modelId="{47322C01-AC9A-413A-B865-8504E8B9F530}" type="presParOf" srcId="{205960DA-9AB3-4622-826F-55E28CAEF316}" destId="{882FF3E4-2A10-4478-8E89-206902544631}" srcOrd="0" destOrd="0" presId="urn:microsoft.com/office/officeart/2005/8/layout/chevron2"/>
    <dgm:cxn modelId="{D90E6904-4DDC-4D3C-AB3A-D2EFD628F713}" type="presParOf" srcId="{205960DA-9AB3-4622-826F-55E28CAEF316}" destId="{71AEFC60-068E-4884-95A7-22B20C4023AE}" srcOrd="1" destOrd="0" presId="urn:microsoft.com/office/officeart/2005/8/layout/chevron2"/>
    <dgm:cxn modelId="{2E9F6F86-71DB-4969-8DB9-3F974A24D6B9}" type="presParOf" srcId="{549F6B15-069C-42D7-BB43-7CCCD9CBC242}" destId="{5B650486-F64B-430F-8557-08D888B0A733}" srcOrd="1" destOrd="0" presId="urn:microsoft.com/office/officeart/2005/8/layout/chevron2"/>
    <dgm:cxn modelId="{24384684-67FA-4C48-92AE-B8DFB5D8039E}" type="presParOf" srcId="{549F6B15-069C-42D7-BB43-7CCCD9CBC242}" destId="{F2060200-9AF6-47D8-AEC3-67D50406EAE2}" srcOrd="2" destOrd="0" presId="urn:microsoft.com/office/officeart/2005/8/layout/chevron2"/>
    <dgm:cxn modelId="{7A6AC36D-D5D2-46E2-9B8E-5D60F0DCC407}" type="presParOf" srcId="{F2060200-9AF6-47D8-AEC3-67D50406EAE2}" destId="{87CBD0C1-33FA-4E53-A908-856F059872BD}" srcOrd="0" destOrd="0" presId="urn:microsoft.com/office/officeart/2005/8/layout/chevron2"/>
    <dgm:cxn modelId="{AE831DCC-6248-49B6-AA29-7C797DF2FA4C}" type="presParOf" srcId="{F2060200-9AF6-47D8-AEC3-67D50406EAE2}" destId="{8A9045B1-6616-4566-B7ED-A08BBE4A7439}" srcOrd="1" destOrd="0" presId="urn:microsoft.com/office/officeart/2005/8/layout/chevron2"/>
    <dgm:cxn modelId="{53C3930A-A3D9-4B20-8F72-CE990E54CC97}" type="presParOf" srcId="{549F6B15-069C-42D7-BB43-7CCCD9CBC242}" destId="{728C3482-5C31-406F-B496-C9AAAC6706A9}" srcOrd="3" destOrd="0" presId="urn:microsoft.com/office/officeart/2005/8/layout/chevron2"/>
    <dgm:cxn modelId="{1C3DA616-C890-4528-9DB4-8FAB37F437D4}" type="presParOf" srcId="{549F6B15-069C-42D7-BB43-7CCCD9CBC242}" destId="{F1D8580B-BA60-4668-9C5F-72BCF5E2F642}" srcOrd="4" destOrd="0" presId="urn:microsoft.com/office/officeart/2005/8/layout/chevron2"/>
    <dgm:cxn modelId="{48B8C033-630B-47C4-96F6-7F2951337C37}" type="presParOf" srcId="{F1D8580B-BA60-4668-9C5F-72BCF5E2F642}" destId="{96F57F6B-3953-4349-B272-B6E090CC7B46}" srcOrd="0" destOrd="0" presId="urn:microsoft.com/office/officeart/2005/8/layout/chevron2"/>
    <dgm:cxn modelId="{1A5D36C5-3298-420F-AE30-85667CFFE170}" type="presParOf" srcId="{F1D8580B-BA60-4668-9C5F-72BCF5E2F642}" destId="{92A5E58B-0EC3-4827-8C98-3BF31A7C2A4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C75C6A2-D591-451D-9556-726BC65874F1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bg-BG"/>
        </a:p>
      </dgm:t>
    </dgm:pt>
    <dgm:pt modelId="{1BE9266B-12AA-456C-B9BE-13A5198FE4A9}">
      <dgm:prSet phldrT="[Текст]" custT="1"/>
      <dgm:spPr/>
      <dgm:t>
        <a:bodyPr/>
        <a:lstStyle/>
        <a:p>
          <a:r>
            <a:rPr lang="bg-BG" sz="2000" dirty="0" smtClean="0"/>
            <a:t>Изграждане на доверие</a:t>
          </a:r>
          <a:endParaRPr lang="bg-BG" sz="2000" dirty="0"/>
        </a:p>
      </dgm:t>
    </dgm:pt>
    <dgm:pt modelId="{E9E478F9-3D08-49D4-96B0-2404E12B876E}" type="parTrans" cxnId="{14E01DB0-5FED-4ECC-ADAC-D5428116C4F9}">
      <dgm:prSet/>
      <dgm:spPr/>
      <dgm:t>
        <a:bodyPr/>
        <a:lstStyle/>
        <a:p>
          <a:endParaRPr lang="bg-BG"/>
        </a:p>
      </dgm:t>
    </dgm:pt>
    <dgm:pt modelId="{2D1CEB22-DEBA-4802-A330-A6DB6AE80A3A}" type="sibTrans" cxnId="{14E01DB0-5FED-4ECC-ADAC-D5428116C4F9}">
      <dgm:prSet/>
      <dgm:spPr/>
      <dgm:t>
        <a:bodyPr/>
        <a:lstStyle/>
        <a:p>
          <a:endParaRPr lang="bg-BG"/>
        </a:p>
      </dgm:t>
    </dgm:pt>
    <dgm:pt modelId="{EFA6664C-4749-4B4F-AB78-92AF0B4E8299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bg-BG" sz="2000" dirty="0" smtClean="0"/>
            <a:t>Включване на игри „МОСТ“, „ПРИЯТЕЛСКИ ШЕПОТ“, „СЛЕПЦИ И ВОДЕЩИ“</a:t>
          </a:r>
          <a:endParaRPr lang="bg-BG" sz="2000" dirty="0"/>
        </a:p>
      </dgm:t>
    </dgm:pt>
    <dgm:pt modelId="{D5D67043-6954-45A1-9BDA-FB173A3C8B87}" type="parTrans" cxnId="{5CF01965-5584-4BCB-A7ED-D1BA2BD59E23}">
      <dgm:prSet/>
      <dgm:spPr/>
      <dgm:t>
        <a:bodyPr/>
        <a:lstStyle/>
        <a:p>
          <a:endParaRPr lang="bg-BG"/>
        </a:p>
      </dgm:t>
    </dgm:pt>
    <dgm:pt modelId="{403705B4-F826-4EB5-9EA2-15322C549CBA}" type="sibTrans" cxnId="{5CF01965-5584-4BCB-A7ED-D1BA2BD59E23}">
      <dgm:prSet/>
      <dgm:spPr/>
      <dgm:t>
        <a:bodyPr/>
        <a:lstStyle/>
        <a:p>
          <a:endParaRPr lang="bg-BG"/>
        </a:p>
      </dgm:t>
    </dgm:pt>
    <dgm:pt modelId="{6A43C24D-8F03-4075-B56C-B1C341DBCC6A}">
      <dgm:prSet phldrT="[Текст]" custT="1"/>
      <dgm:spPr/>
      <dgm:t>
        <a:bodyPr/>
        <a:lstStyle/>
        <a:p>
          <a:r>
            <a:rPr lang="bg-BG" sz="2000" dirty="0" smtClean="0"/>
            <a:t>Споделяне на впечатления</a:t>
          </a:r>
          <a:endParaRPr lang="bg-BG" sz="2000" dirty="0"/>
        </a:p>
      </dgm:t>
    </dgm:pt>
    <dgm:pt modelId="{CCDC5589-7EF4-46D6-87DE-31F8D5DFF402}" type="parTrans" cxnId="{8A91F3E6-D6E0-4501-B400-5EAE48E644C3}">
      <dgm:prSet/>
      <dgm:spPr/>
      <dgm:t>
        <a:bodyPr/>
        <a:lstStyle/>
        <a:p>
          <a:endParaRPr lang="bg-BG"/>
        </a:p>
      </dgm:t>
    </dgm:pt>
    <dgm:pt modelId="{4BD04292-30E6-4A0D-96DF-159719FD7FCF}" type="sibTrans" cxnId="{8A91F3E6-D6E0-4501-B400-5EAE48E644C3}">
      <dgm:prSet/>
      <dgm:spPr/>
      <dgm:t>
        <a:bodyPr/>
        <a:lstStyle/>
        <a:p>
          <a:endParaRPr lang="bg-BG"/>
        </a:p>
      </dgm:t>
    </dgm:pt>
    <dgm:pt modelId="{8212DB73-0535-4190-9B2F-71C072EA3ABA}">
      <dgm:prSet phldrT="[Текст]" custT="1"/>
      <dgm:spPr/>
      <dgm:t>
        <a:bodyPr/>
        <a:lstStyle/>
        <a:p>
          <a:r>
            <a:rPr lang="bg-BG" sz="2000" dirty="0" smtClean="0"/>
            <a:t>Снимки, постове, мултимедии, презентации, портфолио</a:t>
          </a:r>
          <a:endParaRPr lang="bg-BG" sz="2000" dirty="0"/>
        </a:p>
      </dgm:t>
    </dgm:pt>
    <dgm:pt modelId="{7441B596-24C5-45A9-BE5E-56DE62F2EAB9}" type="parTrans" cxnId="{C179DC9F-EC47-4D9E-9ABE-DC1D04280D52}">
      <dgm:prSet/>
      <dgm:spPr/>
      <dgm:t>
        <a:bodyPr/>
        <a:lstStyle/>
        <a:p>
          <a:endParaRPr lang="bg-BG"/>
        </a:p>
      </dgm:t>
    </dgm:pt>
    <dgm:pt modelId="{87E609F1-A4DB-4E0A-B2E3-24C7320539EE}" type="sibTrans" cxnId="{C179DC9F-EC47-4D9E-9ABE-DC1D04280D52}">
      <dgm:prSet/>
      <dgm:spPr/>
      <dgm:t>
        <a:bodyPr/>
        <a:lstStyle/>
        <a:p>
          <a:endParaRPr lang="bg-BG"/>
        </a:p>
      </dgm:t>
    </dgm:pt>
    <dgm:pt modelId="{0D58C2A2-6C3A-4E84-A957-959B3BBA8661}">
      <dgm:prSet phldrT="[Текст]" custT="1"/>
      <dgm:spPr/>
      <dgm:t>
        <a:bodyPr/>
        <a:lstStyle/>
        <a:p>
          <a:r>
            <a:rPr lang="bg-BG" sz="2000" dirty="0" smtClean="0"/>
            <a:t>Изграждане на политика относно дисциплината</a:t>
          </a:r>
          <a:endParaRPr lang="bg-BG" sz="2000" dirty="0"/>
        </a:p>
      </dgm:t>
    </dgm:pt>
    <dgm:pt modelId="{23CB165B-7E7F-4DDF-AE78-868A7DD4A74D}" type="parTrans" cxnId="{70DBDFC3-FE44-46D4-9704-8C65F44998EA}">
      <dgm:prSet/>
      <dgm:spPr/>
      <dgm:t>
        <a:bodyPr/>
        <a:lstStyle/>
        <a:p>
          <a:endParaRPr lang="bg-BG"/>
        </a:p>
      </dgm:t>
    </dgm:pt>
    <dgm:pt modelId="{239CD651-35FA-4234-8F13-BA56C1150D77}" type="sibTrans" cxnId="{70DBDFC3-FE44-46D4-9704-8C65F44998EA}">
      <dgm:prSet/>
      <dgm:spPr/>
      <dgm:t>
        <a:bodyPr/>
        <a:lstStyle/>
        <a:p>
          <a:endParaRPr lang="bg-BG"/>
        </a:p>
      </dgm:t>
    </dgm:pt>
    <dgm:pt modelId="{8000713B-27B8-4F05-AD30-EC20ABC8C272}">
      <dgm:prSet phldrT="[Текст]" custT="1"/>
      <dgm:spPr/>
      <dgm:t>
        <a:bodyPr/>
        <a:lstStyle/>
        <a:p>
          <a:r>
            <a:rPr lang="bg-BG" sz="2000" dirty="0" smtClean="0"/>
            <a:t>Правила за групата</a:t>
          </a:r>
          <a:endParaRPr lang="bg-BG" sz="2000" dirty="0"/>
        </a:p>
      </dgm:t>
    </dgm:pt>
    <dgm:pt modelId="{92FC2347-274A-4C7C-9218-72E6CC21B9F9}" type="parTrans" cxnId="{7E535732-0AA0-4347-9FD8-3548AF102FD6}">
      <dgm:prSet/>
      <dgm:spPr/>
      <dgm:t>
        <a:bodyPr/>
        <a:lstStyle/>
        <a:p>
          <a:endParaRPr lang="bg-BG"/>
        </a:p>
      </dgm:t>
    </dgm:pt>
    <dgm:pt modelId="{4DC86D16-E770-4CBB-9E77-A7D254A95E4C}" type="sibTrans" cxnId="{7E535732-0AA0-4347-9FD8-3548AF102FD6}">
      <dgm:prSet/>
      <dgm:spPr/>
      <dgm:t>
        <a:bodyPr/>
        <a:lstStyle/>
        <a:p>
          <a:endParaRPr lang="bg-BG"/>
        </a:p>
      </dgm:t>
    </dgm:pt>
    <dgm:pt modelId="{90C08DDB-96AA-4954-A8B0-FDAD0BF74A2A}" type="pres">
      <dgm:prSet presAssocID="{9C75C6A2-D591-451D-9556-726BC65874F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bg-BG"/>
        </a:p>
      </dgm:t>
    </dgm:pt>
    <dgm:pt modelId="{9CEA37DC-8766-4522-9247-A11979461F43}" type="pres">
      <dgm:prSet presAssocID="{1BE9266B-12AA-456C-B9BE-13A5198FE4A9}" presName="composite" presStyleCnt="0"/>
      <dgm:spPr/>
    </dgm:pt>
    <dgm:pt modelId="{2586ABD4-91AA-494C-B63A-0FA79D9B0753}" type="pres">
      <dgm:prSet presAssocID="{1BE9266B-12AA-456C-B9BE-13A5198FE4A9}" presName="parentText" presStyleLbl="alignNode1" presStyleIdx="0" presStyleCnt="3" custScaleX="151016" custLinFactNeighborX="-5146" custLinFactNeighborY="-1544">
        <dgm:presLayoutVars>
          <dgm:chMax val="1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A970CD95-1736-49AA-8A6F-7FB3F1F80EB4}" type="pres">
      <dgm:prSet presAssocID="{1BE9266B-12AA-456C-B9BE-13A5198FE4A9}" presName="descendantText" presStyleLbl="alignAcc1" presStyleIdx="0" presStyleCnt="3" custScaleX="78014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BE05E1F6-F304-49F3-BA3B-99C3A3762432}" type="pres">
      <dgm:prSet presAssocID="{2D1CEB22-DEBA-4802-A330-A6DB6AE80A3A}" presName="sp" presStyleCnt="0"/>
      <dgm:spPr/>
    </dgm:pt>
    <dgm:pt modelId="{B1EB63C5-DA34-49E4-BCF3-C5BE34C69421}" type="pres">
      <dgm:prSet presAssocID="{6A43C24D-8F03-4075-B56C-B1C341DBCC6A}" presName="composite" presStyleCnt="0"/>
      <dgm:spPr/>
    </dgm:pt>
    <dgm:pt modelId="{B4222E79-875F-4EDA-91BA-5FC27B02E4C5}" type="pres">
      <dgm:prSet presAssocID="{6A43C24D-8F03-4075-B56C-B1C341DBCC6A}" presName="parentText" presStyleLbl="alignNode1" presStyleIdx="1" presStyleCnt="3" custScaleX="144523">
        <dgm:presLayoutVars>
          <dgm:chMax val="1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6CAFCB98-8A95-4D38-9CA6-094E5AC48030}" type="pres">
      <dgm:prSet presAssocID="{6A43C24D-8F03-4075-B56C-B1C341DBCC6A}" presName="descendantText" presStyleLbl="alignAcc1" presStyleIdx="1" presStyleCnt="3" custScaleX="83759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23AD06D1-2930-41B9-B243-BD1D1CAE1648}" type="pres">
      <dgm:prSet presAssocID="{4BD04292-30E6-4A0D-96DF-159719FD7FCF}" presName="sp" presStyleCnt="0"/>
      <dgm:spPr/>
    </dgm:pt>
    <dgm:pt modelId="{0DBE73C6-8AF6-47FD-885F-9E65CB502CB7}" type="pres">
      <dgm:prSet presAssocID="{0D58C2A2-6C3A-4E84-A957-959B3BBA8661}" presName="composite" presStyleCnt="0"/>
      <dgm:spPr/>
    </dgm:pt>
    <dgm:pt modelId="{0CD36B1B-8706-4413-B75E-A85FFD903C0F}" type="pres">
      <dgm:prSet presAssocID="{0D58C2A2-6C3A-4E84-A957-959B3BBA8661}" presName="parentText" presStyleLbl="alignNode1" presStyleIdx="2" presStyleCnt="3" custScaleX="156549">
        <dgm:presLayoutVars>
          <dgm:chMax val="1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FD10DE27-E0A8-4CF3-9426-57F241E9368F}" type="pres">
      <dgm:prSet presAssocID="{0D58C2A2-6C3A-4E84-A957-959B3BBA8661}" presName="descendantText" presStyleLbl="alignAcc1" presStyleIdx="2" presStyleCnt="3" custScaleX="79351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</dgm:ptLst>
  <dgm:cxnLst>
    <dgm:cxn modelId="{61365AE0-B2A2-4D4B-ACD1-399184F672CC}" type="presOf" srcId="{8212DB73-0535-4190-9B2F-71C072EA3ABA}" destId="{6CAFCB98-8A95-4D38-9CA6-094E5AC48030}" srcOrd="0" destOrd="0" presId="urn:microsoft.com/office/officeart/2005/8/layout/chevron2"/>
    <dgm:cxn modelId="{470AD565-495E-45B6-9569-C0F7A4040917}" type="presOf" srcId="{6A43C24D-8F03-4075-B56C-B1C341DBCC6A}" destId="{B4222E79-875F-4EDA-91BA-5FC27B02E4C5}" srcOrd="0" destOrd="0" presId="urn:microsoft.com/office/officeart/2005/8/layout/chevron2"/>
    <dgm:cxn modelId="{35BF1463-833A-4454-A480-22B3A7051B57}" type="presOf" srcId="{EFA6664C-4749-4B4F-AB78-92AF0B4E8299}" destId="{A970CD95-1736-49AA-8A6F-7FB3F1F80EB4}" srcOrd="0" destOrd="0" presId="urn:microsoft.com/office/officeart/2005/8/layout/chevron2"/>
    <dgm:cxn modelId="{4FDDE4DB-C4F3-40EA-AB47-135C2202C451}" type="presOf" srcId="{8000713B-27B8-4F05-AD30-EC20ABC8C272}" destId="{FD10DE27-E0A8-4CF3-9426-57F241E9368F}" srcOrd="0" destOrd="0" presId="urn:microsoft.com/office/officeart/2005/8/layout/chevron2"/>
    <dgm:cxn modelId="{7E535732-0AA0-4347-9FD8-3548AF102FD6}" srcId="{0D58C2A2-6C3A-4E84-A957-959B3BBA8661}" destId="{8000713B-27B8-4F05-AD30-EC20ABC8C272}" srcOrd="0" destOrd="0" parTransId="{92FC2347-274A-4C7C-9218-72E6CC21B9F9}" sibTransId="{4DC86D16-E770-4CBB-9E77-A7D254A95E4C}"/>
    <dgm:cxn modelId="{5CF01965-5584-4BCB-A7ED-D1BA2BD59E23}" srcId="{1BE9266B-12AA-456C-B9BE-13A5198FE4A9}" destId="{EFA6664C-4749-4B4F-AB78-92AF0B4E8299}" srcOrd="0" destOrd="0" parTransId="{D5D67043-6954-45A1-9BDA-FB173A3C8B87}" sibTransId="{403705B4-F826-4EB5-9EA2-15322C549CBA}"/>
    <dgm:cxn modelId="{6CD5BABD-9E3A-420D-B8F8-0E31E89FA452}" type="presOf" srcId="{1BE9266B-12AA-456C-B9BE-13A5198FE4A9}" destId="{2586ABD4-91AA-494C-B63A-0FA79D9B0753}" srcOrd="0" destOrd="0" presId="urn:microsoft.com/office/officeart/2005/8/layout/chevron2"/>
    <dgm:cxn modelId="{70DBDFC3-FE44-46D4-9704-8C65F44998EA}" srcId="{9C75C6A2-D591-451D-9556-726BC65874F1}" destId="{0D58C2A2-6C3A-4E84-A957-959B3BBA8661}" srcOrd="2" destOrd="0" parTransId="{23CB165B-7E7F-4DDF-AE78-868A7DD4A74D}" sibTransId="{239CD651-35FA-4234-8F13-BA56C1150D77}"/>
    <dgm:cxn modelId="{C179DC9F-EC47-4D9E-9ABE-DC1D04280D52}" srcId="{6A43C24D-8F03-4075-B56C-B1C341DBCC6A}" destId="{8212DB73-0535-4190-9B2F-71C072EA3ABA}" srcOrd="0" destOrd="0" parTransId="{7441B596-24C5-45A9-BE5E-56DE62F2EAB9}" sibTransId="{87E609F1-A4DB-4E0A-B2E3-24C7320539EE}"/>
    <dgm:cxn modelId="{8A91F3E6-D6E0-4501-B400-5EAE48E644C3}" srcId="{9C75C6A2-D591-451D-9556-726BC65874F1}" destId="{6A43C24D-8F03-4075-B56C-B1C341DBCC6A}" srcOrd="1" destOrd="0" parTransId="{CCDC5589-7EF4-46D6-87DE-31F8D5DFF402}" sibTransId="{4BD04292-30E6-4A0D-96DF-159719FD7FCF}"/>
    <dgm:cxn modelId="{14E01DB0-5FED-4ECC-ADAC-D5428116C4F9}" srcId="{9C75C6A2-D591-451D-9556-726BC65874F1}" destId="{1BE9266B-12AA-456C-B9BE-13A5198FE4A9}" srcOrd="0" destOrd="0" parTransId="{E9E478F9-3D08-49D4-96B0-2404E12B876E}" sibTransId="{2D1CEB22-DEBA-4802-A330-A6DB6AE80A3A}"/>
    <dgm:cxn modelId="{35F8C900-7E80-40EA-9A13-DC0687A66592}" type="presOf" srcId="{0D58C2A2-6C3A-4E84-A957-959B3BBA8661}" destId="{0CD36B1B-8706-4413-B75E-A85FFD903C0F}" srcOrd="0" destOrd="0" presId="urn:microsoft.com/office/officeart/2005/8/layout/chevron2"/>
    <dgm:cxn modelId="{787BEE50-75F4-459E-B15E-7836E2B4603C}" type="presOf" srcId="{9C75C6A2-D591-451D-9556-726BC65874F1}" destId="{90C08DDB-96AA-4954-A8B0-FDAD0BF74A2A}" srcOrd="0" destOrd="0" presId="urn:microsoft.com/office/officeart/2005/8/layout/chevron2"/>
    <dgm:cxn modelId="{CD22D366-35AE-4A6E-8526-50F891C4378C}" type="presParOf" srcId="{90C08DDB-96AA-4954-A8B0-FDAD0BF74A2A}" destId="{9CEA37DC-8766-4522-9247-A11979461F43}" srcOrd="0" destOrd="0" presId="urn:microsoft.com/office/officeart/2005/8/layout/chevron2"/>
    <dgm:cxn modelId="{4462C2C3-E7FD-4BF7-93DD-EA5C9BAB1221}" type="presParOf" srcId="{9CEA37DC-8766-4522-9247-A11979461F43}" destId="{2586ABD4-91AA-494C-B63A-0FA79D9B0753}" srcOrd="0" destOrd="0" presId="urn:microsoft.com/office/officeart/2005/8/layout/chevron2"/>
    <dgm:cxn modelId="{64019739-6C51-4785-B685-64DBA10C68C7}" type="presParOf" srcId="{9CEA37DC-8766-4522-9247-A11979461F43}" destId="{A970CD95-1736-49AA-8A6F-7FB3F1F80EB4}" srcOrd="1" destOrd="0" presId="urn:microsoft.com/office/officeart/2005/8/layout/chevron2"/>
    <dgm:cxn modelId="{455B0251-67AD-4F40-BAED-2D52D2AAB5EC}" type="presParOf" srcId="{90C08DDB-96AA-4954-A8B0-FDAD0BF74A2A}" destId="{BE05E1F6-F304-49F3-BA3B-99C3A3762432}" srcOrd="1" destOrd="0" presId="urn:microsoft.com/office/officeart/2005/8/layout/chevron2"/>
    <dgm:cxn modelId="{8FC9316C-0566-448B-B930-23AA0A88D51C}" type="presParOf" srcId="{90C08DDB-96AA-4954-A8B0-FDAD0BF74A2A}" destId="{B1EB63C5-DA34-49E4-BCF3-C5BE34C69421}" srcOrd="2" destOrd="0" presId="urn:microsoft.com/office/officeart/2005/8/layout/chevron2"/>
    <dgm:cxn modelId="{62A4367D-4C69-4800-9B06-AF75AF5E0587}" type="presParOf" srcId="{B1EB63C5-DA34-49E4-BCF3-C5BE34C69421}" destId="{B4222E79-875F-4EDA-91BA-5FC27B02E4C5}" srcOrd="0" destOrd="0" presId="urn:microsoft.com/office/officeart/2005/8/layout/chevron2"/>
    <dgm:cxn modelId="{D099CEA2-0C5B-4AE8-8A15-5C996A1A01B2}" type="presParOf" srcId="{B1EB63C5-DA34-49E4-BCF3-C5BE34C69421}" destId="{6CAFCB98-8A95-4D38-9CA6-094E5AC48030}" srcOrd="1" destOrd="0" presId="urn:microsoft.com/office/officeart/2005/8/layout/chevron2"/>
    <dgm:cxn modelId="{DEC7D9E2-1AEF-4304-AB26-FFE59DED0F4B}" type="presParOf" srcId="{90C08DDB-96AA-4954-A8B0-FDAD0BF74A2A}" destId="{23AD06D1-2930-41B9-B243-BD1D1CAE1648}" srcOrd="3" destOrd="0" presId="urn:microsoft.com/office/officeart/2005/8/layout/chevron2"/>
    <dgm:cxn modelId="{003D3F16-3397-47A8-BED6-3A8C99488D4D}" type="presParOf" srcId="{90C08DDB-96AA-4954-A8B0-FDAD0BF74A2A}" destId="{0DBE73C6-8AF6-47FD-885F-9E65CB502CB7}" srcOrd="4" destOrd="0" presId="urn:microsoft.com/office/officeart/2005/8/layout/chevron2"/>
    <dgm:cxn modelId="{152A08B4-C94C-4341-ABDB-E6D0FEFCCAE0}" type="presParOf" srcId="{0DBE73C6-8AF6-47FD-885F-9E65CB502CB7}" destId="{0CD36B1B-8706-4413-B75E-A85FFD903C0F}" srcOrd="0" destOrd="0" presId="urn:microsoft.com/office/officeart/2005/8/layout/chevron2"/>
    <dgm:cxn modelId="{F10A043A-FDD0-4A2D-8F9E-B99FAB67D968}" type="presParOf" srcId="{0DBE73C6-8AF6-47FD-885F-9E65CB502CB7}" destId="{FD10DE27-E0A8-4CF3-9426-57F241E9368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B6E4E74-8A75-424E-BA79-88AFC11543AC}" type="doc">
      <dgm:prSet loTypeId="urn:microsoft.com/office/officeart/2005/8/layout/gear1" loCatId="relationship" qsTypeId="urn:microsoft.com/office/officeart/2005/8/quickstyle/simple3" qsCatId="simple" csTypeId="urn:microsoft.com/office/officeart/2005/8/colors/accent1_2" csCatId="accent1" phldr="1"/>
      <dgm:spPr/>
    </dgm:pt>
    <dgm:pt modelId="{644ADC07-61E6-4EAD-811D-6DC9E95065ED}">
      <dgm:prSet phldrT="[Текст]" custT="1"/>
      <dgm:spPr/>
      <dgm:t>
        <a:bodyPr/>
        <a:lstStyle/>
        <a:p>
          <a:r>
            <a:rPr lang="bg-BG" sz="2000" dirty="0" smtClean="0"/>
            <a:t>ИЗРАЗЯВАНЕ НА ПРИЗНАТЕЛНОСТ КЪМ СЕМЕЙСТВОТО И ТЕХНИТЕ ЧЛЕНОВЕ</a:t>
          </a:r>
          <a:endParaRPr lang="bg-BG" sz="2000" dirty="0"/>
        </a:p>
      </dgm:t>
    </dgm:pt>
    <dgm:pt modelId="{786B3F2F-DFBA-40CB-A7FA-C5FE25F8AFDA}" type="parTrans" cxnId="{F9237F93-AE6E-44C3-BB82-DE0C4592D06B}">
      <dgm:prSet/>
      <dgm:spPr/>
      <dgm:t>
        <a:bodyPr/>
        <a:lstStyle/>
        <a:p>
          <a:endParaRPr lang="bg-BG"/>
        </a:p>
      </dgm:t>
    </dgm:pt>
    <dgm:pt modelId="{3A1E713B-DB0A-4475-A6D5-16F71DBD6351}" type="sibTrans" cxnId="{F9237F93-AE6E-44C3-BB82-DE0C4592D06B}">
      <dgm:prSet/>
      <dgm:spPr/>
      <dgm:t>
        <a:bodyPr/>
        <a:lstStyle/>
        <a:p>
          <a:endParaRPr lang="bg-BG"/>
        </a:p>
      </dgm:t>
    </dgm:pt>
    <dgm:pt modelId="{CA598722-4D01-4398-A99E-9FA70C819355}">
      <dgm:prSet phldrT="[Текст]" custT="1"/>
      <dgm:spPr/>
      <dgm:t>
        <a:bodyPr/>
        <a:lstStyle/>
        <a:p>
          <a:r>
            <a:rPr lang="bg-BG" sz="2000" dirty="0" smtClean="0"/>
            <a:t>СЪБЛЮДА</a:t>
          </a:r>
        </a:p>
        <a:p>
          <a:r>
            <a:rPr lang="bg-BG" sz="2000" dirty="0" smtClean="0"/>
            <a:t>ВАНЕ НА ПОВЕРИТЕЛНОСТ</a:t>
          </a:r>
          <a:endParaRPr lang="bg-BG" sz="2000" dirty="0"/>
        </a:p>
      </dgm:t>
    </dgm:pt>
    <dgm:pt modelId="{1CBB6C96-3D24-479B-B049-59A62E623977}" type="parTrans" cxnId="{00197BD4-4D17-4A49-8CA0-6EBC9E81CA35}">
      <dgm:prSet/>
      <dgm:spPr/>
      <dgm:t>
        <a:bodyPr/>
        <a:lstStyle/>
        <a:p>
          <a:endParaRPr lang="bg-BG"/>
        </a:p>
      </dgm:t>
    </dgm:pt>
    <dgm:pt modelId="{4E8701C4-47F1-4AB1-8C49-4996B8966FDC}" type="sibTrans" cxnId="{00197BD4-4D17-4A49-8CA0-6EBC9E81CA35}">
      <dgm:prSet/>
      <dgm:spPr/>
      <dgm:t>
        <a:bodyPr/>
        <a:lstStyle/>
        <a:p>
          <a:endParaRPr lang="bg-BG"/>
        </a:p>
      </dgm:t>
    </dgm:pt>
    <dgm:pt modelId="{99CBA42C-4269-45BA-ABA1-C3EF45FB94A3}">
      <dgm:prSet phldrT="[Текст]" custT="1"/>
      <dgm:spPr/>
      <dgm:t>
        <a:bodyPr/>
        <a:lstStyle/>
        <a:p>
          <a:r>
            <a:rPr lang="bg-BG" sz="2000" dirty="0" smtClean="0"/>
            <a:t>АНКЕТНА КАРТА ЗА РЕЗУЛТАТ</a:t>
          </a:r>
          <a:endParaRPr lang="bg-BG" sz="2000" dirty="0"/>
        </a:p>
      </dgm:t>
    </dgm:pt>
    <dgm:pt modelId="{79D0A7C3-06B9-4CC3-B46D-9E649D1C5C65}" type="parTrans" cxnId="{A0658C5F-B4AC-439D-8D66-F94D86C167D8}">
      <dgm:prSet/>
      <dgm:spPr/>
      <dgm:t>
        <a:bodyPr/>
        <a:lstStyle/>
        <a:p>
          <a:endParaRPr lang="bg-BG"/>
        </a:p>
      </dgm:t>
    </dgm:pt>
    <dgm:pt modelId="{67C39B2F-5AA6-45CD-8390-E7969ED4DAD4}" type="sibTrans" cxnId="{A0658C5F-B4AC-439D-8D66-F94D86C167D8}">
      <dgm:prSet/>
      <dgm:spPr/>
      <dgm:t>
        <a:bodyPr/>
        <a:lstStyle/>
        <a:p>
          <a:endParaRPr lang="bg-BG"/>
        </a:p>
      </dgm:t>
    </dgm:pt>
    <dgm:pt modelId="{E4DDC626-E872-4486-BF1E-03955A29FBFA}" type="pres">
      <dgm:prSet presAssocID="{FB6E4E74-8A75-424E-BA79-88AFC11543AC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3D697A98-69BD-4240-926E-7736B5D8FAF9}" type="pres">
      <dgm:prSet presAssocID="{644ADC07-61E6-4EAD-811D-6DC9E95065ED}" presName="gear1" presStyleLbl="node1" presStyleIdx="0" presStyleCnt="3" custScaleX="123829" custScaleY="89482" custLinFactNeighborX="944">
        <dgm:presLayoutVars>
          <dgm:chMax val="1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DEC941AE-8CC6-4236-A30F-C7BB4BB51333}" type="pres">
      <dgm:prSet presAssocID="{644ADC07-61E6-4EAD-811D-6DC9E95065ED}" presName="gear1srcNode" presStyleLbl="node1" presStyleIdx="0" presStyleCnt="3"/>
      <dgm:spPr/>
      <dgm:t>
        <a:bodyPr/>
        <a:lstStyle/>
        <a:p>
          <a:endParaRPr lang="bg-BG"/>
        </a:p>
      </dgm:t>
    </dgm:pt>
    <dgm:pt modelId="{BDA1258A-AE4C-42D9-AAF9-3EC7F72EE0EB}" type="pres">
      <dgm:prSet presAssocID="{644ADC07-61E6-4EAD-811D-6DC9E95065ED}" presName="gear1dstNode" presStyleLbl="node1" presStyleIdx="0" presStyleCnt="3"/>
      <dgm:spPr/>
      <dgm:t>
        <a:bodyPr/>
        <a:lstStyle/>
        <a:p>
          <a:endParaRPr lang="bg-BG"/>
        </a:p>
      </dgm:t>
    </dgm:pt>
    <dgm:pt modelId="{3C104D7D-46CC-4568-91D4-F69DB80E0162}" type="pres">
      <dgm:prSet presAssocID="{CA598722-4D01-4398-A99E-9FA70C819355}" presName="gear2" presStyleLbl="node1" presStyleIdx="1" presStyleCnt="3" custScaleX="131189" custScaleY="121593">
        <dgm:presLayoutVars>
          <dgm:chMax val="1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F5AFF6EF-01D6-4836-98B2-59D87636E43D}" type="pres">
      <dgm:prSet presAssocID="{CA598722-4D01-4398-A99E-9FA70C819355}" presName="gear2srcNode" presStyleLbl="node1" presStyleIdx="1" presStyleCnt="3"/>
      <dgm:spPr/>
      <dgm:t>
        <a:bodyPr/>
        <a:lstStyle/>
        <a:p>
          <a:endParaRPr lang="bg-BG"/>
        </a:p>
      </dgm:t>
    </dgm:pt>
    <dgm:pt modelId="{04BC52CC-0627-4081-B531-AD855D66C87A}" type="pres">
      <dgm:prSet presAssocID="{CA598722-4D01-4398-A99E-9FA70C819355}" presName="gear2dstNode" presStyleLbl="node1" presStyleIdx="1" presStyleCnt="3"/>
      <dgm:spPr/>
      <dgm:t>
        <a:bodyPr/>
        <a:lstStyle/>
        <a:p>
          <a:endParaRPr lang="bg-BG"/>
        </a:p>
      </dgm:t>
    </dgm:pt>
    <dgm:pt modelId="{D89E42C3-A3A9-4E09-977D-4D7C7E257978}" type="pres">
      <dgm:prSet presAssocID="{99CBA42C-4269-45BA-ABA1-C3EF45FB94A3}" presName="gear3" presStyleLbl="node1" presStyleIdx="2" presStyleCnt="3" custScaleX="122889" custScaleY="127577" custLinFactNeighborX="1443" custLinFactNeighborY="-361"/>
      <dgm:spPr/>
      <dgm:t>
        <a:bodyPr/>
        <a:lstStyle/>
        <a:p>
          <a:endParaRPr lang="bg-BG"/>
        </a:p>
      </dgm:t>
    </dgm:pt>
    <dgm:pt modelId="{365464B1-3C0B-4B08-8C9B-3412FAF6F7A8}" type="pres">
      <dgm:prSet presAssocID="{99CBA42C-4269-45BA-ABA1-C3EF45FB94A3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F81B5B56-F4DB-4279-A6C7-1E9C78BBF62A}" type="pres">
      <dgm:prSet presAssocID="{99CBA42C-4269-45BA-ABA1-C3EF45FB94A3}" presName="gear3srcNode" presStyleLbl="node1" presStyleIdx="2" presStyleCnt="3"/>
      <dgm:spPr/>
      <dgm:t>
        <a:bodyPr/>
        <a:lstStyle/>
        <a:p>
          <a:endParaRPr lang="bg-BG"/>
        </a:p>
      </dgm:t>
    </dgm:pt>
    <dgm:pt modelId="{BF836054-F4A4-458F-9CE4-49486D2516D5}" type="pres">
      <dgm:prSet presAssocID="{99CBA42C-4269-45BA-ABA1-C3EF45FB94A3}" presName="gear3dstNode" presStyleLbl="node1" presStyleIdx="2" presStyleCnt="3"/>
      <dgm:spPr/>
      <dgm:t>
        <a:bodyPr/>
        <a:lstStyle/>
        <a:p>
          <a:endParaRPr lang="bg-BG"/>
        </a:p>
      </dgm:t>
    </dgm:pt>
    <dgm:pt modelId="{C9AC73BC-072F-435E-BC6D-F902E59A6B46}" type="pres">
      <dgm:prSet presAssocID="{3A1E713B-DB0A-4475-A6D5-16F71DBD6351}" presName="connector1" presStyleLbl="sibTrans2D1" presStyleIdx="0" presStyleCnt="3"/>
      <dgm:spPr/>
      <dgm:t>
        <a:bodyPr/>
        <a:lstStyle/>
        <a:p>
          <a:endParaRPr lang="bg-BG"/>
        </a:p>
      </dgm:t>
    </dgm:pt>
    <dgm:pt modelId="{8D340C84-DCF6-4764-B170-44E8D1926513}" type="pres">
      <dgm:prSet presAssocID="{4E8701C4-47F1-4AB1-8C49-4996B8966FDC}" presName="connector2" presStyleLbl="sibTrans2D1" presStyleIdx="1" presStyleCnt="3"/>
      <dgm:spPr/>
      <dgm:t>
        <a:bodyPr/>
        <a:lstStyle/>
        <a:p>
          <a:endParaRPr lang="bg-BG"/>
        </a:p>
      </dgm:t>
    </dgm:pt>
    <dgm:pt modelId="{91D85F9F-2199-47FE-BFED-36F15FF57555}" type="pres">
      <dgm:prSet presAssocID="{67C39B2F-5AA6-45CD-8390-E7969ED4DAD4}" presName="connector3" presStyleLbl="sibTrans2D1" presStyleIdx="2" presStyleCnt="3"/>
      <dgm:spPr/>
      <dgm:t>
        <a:bodyPr/>
        <a:lstStyle/>
        <a:p>
          <a:endParaRPr lang="bg-BG"/>
        </a:p>
      </dgm:t>
    </dgm:pt>
  </dgm:ptLst>
  <dgm:cxnLst>
    <dgm:cxn modelId="{288132CF-7BC6-4070-BCC8-2148F904E102}" type="presOf" srcId="{CA598722-4D01-4398-A99E-9FA70C819355}" destId="{F5AFF6EF-01D6-4836-98B2-59D87636E43D}" srcOrd="1" destOrd="0" presId="urn:microsoft.com/office/officeart/2005/8/layout/gear1"/>
    <dgm:cxn modelId="{7BF81BDC-48E4-4975-A8E5-DEC38DC83308}" type="presOf" srcId="{CA598722-4D01-4398-A99E-9FA70C819355}" destId="{3C104D7D-46CC-4568-91D4-F69DB80E0162}" srcOrd="0" destOrd="0" presId="urn:microsoft.com/office/officeart/2005/8/layout/gear1"/>
    <dgm:cxn modelId="{3E3411F5-A760-450A-B03D-771D4B9E206E}" type="presOf" srcId="{644ADC07-61E6-4EAD-811D-6DC9E95065ED}" destId="{3D697A98-69BD-4240-926E-7736B5D8FAF9}" srcOrd="0" destOrd="0" presId="urn:microsoft.com/office/officeart/2005/8/layout/gear1"/>
    <dgm:cxn modelId="{A0658C5F-B4AC-439D-8D66-F94D86C167D8}" srcId="{FB6E4E74-8A75-424E-BA79-88AFC11543AC}" destId="{99CBA42C-4269-45BA-ABA1-C3EF45FB94A3}" srcOrd="2" destOrd="0" parTransId="{79D0A7C3-06B9-4CC3-B46D-9E649D1C5C65}" sibTransId="{67C39B2F-5AA6-45CD-8390-E7969ED4DAD4}"/>
    <dgm:cxn modelId="{8B33C5C8-255E-4910-B94F-91075E9AAAE4}" type="presOf" srcId="{4E8701C4-47F1-4AB1-8C49-4996B8966FDC}" destId="{8D340C84-DCF6-4764-B170-44E8D1926513}" srcOrd="0" destOrd="0" presId="urn:microsoft.com/office/officeart/2005/8/layout/gear1"/>
    <dgm:cxn modelId="{F9237F93-AE6E-44C3-BB82-DE0C4592D06B}" srcId="{FB6E4E74-8A75-424E-BA79-88AFC11543AC}" destId="{644ADC07-61E6-4EAD-811D-6DC9E95065ED}" srcOrd="0" destOrd="0" parTransId="{786B3F2F-DFBA-40CB-A7FA-C5FE25F8AFDA}" sibTransId="{3A1E713B-DB0A-4475-A6D5-16F71DBD6351}"/>
    <dgm:cxn modelId="{00197BD4-4D17-4A49-8CA0-6EBC9E81CA35}" srcId="{FB6E4E74-8A75-424E-BA79-88AFC11543AC}" destId="{CA598722-4D01-4398-A99E-9FA70C819355}" srcOrd="1" destOrd="0" parTransId="{1CBB6C96-3D24-479B-B049-59A62E623977}" sibTransId="{4E8701C4-47F1-4AB1-8C49-4996B8966FDC}"/>
    <dgm:cxn modelId="{4C43AE9A-ABC6-46E1-9548-3534103BA514}" type="presOf" srcId="{CA598722-4D01-4398-A99E-9FA70C819355}" destId="{04BC52CC-0627-4081-B531-AD855D66C87A}" srcOrd="2" destOrd="0" presId="urn:microsoft.com/office/officeart/2005/8/layout/gear1"/>
    <dgm:cxn modelId="{7966131A-85D5-4154-B9A6-6D02B5677BD4}" type="presOf" srcId="{644ADC07-61E6-4EAD-811D-6DC9E95065ED}" destId="{BDA1258A-AE4C-42D9-AAF9-3EC7F72EE0EB}" srcOrd="2" destOrd="0" presId="urn:microsoft.com/office/officeart/2005/8/layout/gear1"/>
    <dgm:cxn modelId="{B3EB44BA-B630-40C4-B775-7D10FC77F049}" type="presOf" srcId="{FB6E4E74-8A75-424E-BA79-88AFC11543AC}" destId="{E4DDC626-E872-4486-BF1E-03955A29FBFA}" srcOrd="0" destOrd="0" presId="urn:microsoft.com/office/officeart/2005/8/layout/gear1"/>
    <dgm:cxn modelId="{B7FBA55B-D835-405A-9774-B894AD74D7CA}" type="presOf" srcId="{99CBA42C-4269-45BA-ABA1-C3EF45FB94A3}" destId="{F81B5B56-F4DB-4279-A6C7-1E9C78BBF62A}" srcOrd="2" destOrd="0" presId="urn:microsoft.com/office/officeart/2005/8/layout/gear1"/>
    <dgm:cxn modelId="{38B72220-FD68-4AD6-B826-9B543EA2A6AC}" type="presOf" srcId="{3A1E713B-DB0A-4475-A6D5-16F71DBD6351}" destId="{C9AC73BC-072F-435E-BC6D-F902E59A6B46}" srcOrd="0" destOrd="0" presId="urn:microsoft.com/office/officeart/2005/8/layout/gear1"/>
    <dgm:cxn modelId="{A0B88545-330B-4A5A-9BE3-ACCF07AA0F8A}" type="presOf" srcId="{99CBA42C-4269-45BA-ABA1-C3EF45FB94A3}" destId="{D89E42C3-A3A9-4E09-977D-4D7C7E257978}" srcOrd="0" destOrd="0" presId="urn:microsoft.com/office/officeart/2005/8/layout/gear1"/>
    <dgm:cxn modelId="{98B98FEE-1547-4701-A1AD-9BA4409B369F}" type="presOf" srcId="{67C39B2F-5AA6-45CD-8390-E7969ED4DAD4}" destId="{91D85F9F-2199-47FE-BFED-36F15FF57555}" srcOrd="0" destOrd="0" presId="urn:microsoft.com/office/officeart/2005/8/layout/gear1"/>
    <dgm:cxn modelId="{6E799C8E-6EBE-49A6-B1AF-9A6862D6900C}" type="presOf" srcId="{99CBA42C-4269-45BA-ABA1-C3EF45FB94A3}" destId="{365464B1-3C0B-4B08-8C9B-3412FAF6F7A8}" srcOrd="1" destOrd="0" presId="urn:microsoft.com/office/officeart/2005/8/layout/gear1"/>
    <dgm:cxn modelId="{CE2C4ECC-EA1B-4CFE-B50A-057B016E799A}" type="presOf" srcId="{644ADC07-61E6-4EAD-811D-6DC9E95065ED}" destId="{DEC941AE-8CC6-4236-A30F-C7BB4BB51333}" srcOrd="1" destOrd="0" presId="urn:microsoft.com/office/officeart/2005/8/layout/gear1"/>
    <dgm:cxn modelId="{5B42FF98-CF3D-48DE-9722-00520C14E7AD}" type="presOf" srcId="{99CBA42C-4269-45BA-ABA1-C3EF45FB94A3}" destId="{BF836054-F4A4-458F-9CE4-49486D2516D5}" srcOrd="3" destOrd="0" presId="urn:microsoft.com/office/officeart/2005/8/layout/gear1"/>
    <dgm:cxn modelId="{A9F2B533-2EB6-4AE2-A927-4244305EF48C}" type="presParOf" srcId="{E4DDC626-E872-4486-BF1E-03955A29FBFA}" destId="{3D697A98-69BD-4240-926E-7736B5D8FAF9}" srcOrd="0" destOrd="0" presId="urn:microsoft.com/office/officeart/2005/8/layout/gear1"/>
    <dgm:cxn modelId="{C9563E02-876A-4953-AC37-62C66D4566DB}" type="presParOf" srcId="{E4DDC626-E872-4486-BF1E-03955A29FBFA}" destId="{DEC941AE-8CC6-4236-A30F-C7BB4BB51333}" srcOrd="1" destOrd="0" presId="urn:microsoft.com/office/officeart/2005/8/layout/gear1"/>
    <dgm:cxn modelId="{291378E6-6CB0-4D15-844D-037C23248006}" type="presParOf" srcId="{E4DDC626-E872-4486-BF1E-03955A29FBFA}" destId="{BDA1258A-AE4C-42D9-AAF9-3EC7F72EE0EB}" srcOrd="2" destOrd="0" presId="urn:microsoft.com/office/officeart/2005/8/layout/gear1"/>
    <dgm:cxn modelId="{1292207A-8D70-4889-8763-7D1BB1AC5877}" type="presParOf" srcId="{E4DDC626-E872-4486-BF1E-03955A29FBFA}" destId="{3C104D7D-46CC-4568-91D4-F69DB80E0162}" srcOrd="3" destOrd="0" presId="urn:microsoft.com/office/officeart/2005/8/layout/gear1"/>
    <dgm:cxn modelId="{C5F22E16-2F06-440A-98BB-F0D6BCA728B8}" type="presParOf" srcId="{E4DDC626-E872-4486-BF1E-03955A29FBFA}" destId="{F5AFF6EF-01D6-4836-98B2-59D87636E43D}" srcOrd="4" destOrd="0" presId="urn:microsoft.com/office/officeart/2005/8/layout/gear1"/>
    <dgm:cxn modelId="{C7E996A1-9C19-4920-ADA8-E3D066F1A38B}" type="presParOf" srcId="{E4DDC626-E872-4486-BF1E-03955A29FBFA}" destId="{04BC52CC-0627-4081-B531-AD855D66C87A}" srcOrd="5" destOrd="0" presId="urn:microsoft.com/office/officeart/2005/8/layout/gear1"/>
    <dgm:cxn modelId="{8586159C-0DE6-4069-B6C7-8D296C8EBD50}" type="presParOf" srcId="{E4DDC626-E872-4486-BF1E-03955A29FBFA}" destId="{D89E42C3-A3A9-4E09-977D-4D7C7E257978}" srcOrd="6" destOrd="0" presId="urn:microsoft.com/office/officeart/2005/8/layout/gear1"/>
    <dgm:cxn modelId="{AAB4218E-900C-4BCF-ABB0-F2C7CA7DDDE0}" type="presParOf" srcId="{E4DDC626-E872-4486-BF1E-03955A29FBFA}" destId="{365464B1-3C0B-4B08-8C9B-3412FAF6F7A8}" srcOrd="7" destOrd="0" presId="urn:microsoft.com/office/officeart/2005/8/layout/gear1"/>
    <dgm:cxn modelId="{691D24C4-1D4E-4F71-8F1A-FF800178DF84}" type="presParOf" srcId="{E4DDC626-E872-4486-BF1E-03955A29FBFA}" destId="{F81B5B56-F4DB-4279-A6C7-1E9C78BBF62A}" srcOrd="8" destOrd="0" presId="urn:microsoft.com/office/officeart/2005/8/layout/gear1"/>
    <dgm:cxn modelId="{2B4E6B8A-1950-44E0-9D9B-27ACF0B1918C}" type="presParOf" srcId="{E4DDC626-E872-4486-BF1E-03955A29FBFA}" destId="{BF836054-F4A4-458F-9CE4-49486D2516D5}" srcOrd="9" destOrd="0" presId="urn:microsoft.com/office/officeart/2005/8/layout/gear1"/>
    <dgm:cxn modelId="{422C9926-71C3-4F9D-BBC5-E1A527E0EC08}" type="presParOf" srcId="{E4DDC626-E872-4486-BF1E-03955A29FBFA}" destId="{C9AC73BC-072F-435E-BC6D-F902E59A6B46}" srcOrd="10" destOrd="0" presId="urn:microsoft.com/office/officeart/2005/8/layout/gear1"/>
    <dgm:cxn modelId="{C7B03CEA-5380-4FF9-BE86-E464EC3C2F2C}" type="presParOf" srcId="{E4DDC626-E872-4486-BF1E-03955A29FBFA}" destId="{8D340C84-DCF6-4764-B170-44E8D1926513}" srcOrd="11" destOrd="0" presId="urn:microsoft.com/office/officeart/2005/8/layout/gear1"/>
    <dgm:cxn modelId="{BA2E4E28-D546-47CF-9B82-3226AB7806A3}" type="presParOf" srcId="{E4DDC626-E872-4486-BF1E-03955A29FBFA}" destId="{91D85F9F-2199-47FE-BFED-36F15FF57555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FCCE9C-F1C8-4931-9545-BCCE030DFFF5}">
      <dsp:nvSpPr>
        <dsp:cNvPr id="0" name=""/>
        <dsp:cNvSpPr/>
      </dsp:nvSpPr>
      <dsp:spPr>
        <a:xfrm>
          <a:off x="1371243" y="1081013"/>
          <a:ext cx="5011061" cy="1740275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CBE11E-9107-47AC-8393-EAC0DD477BDF}">
      <dsp:nvSpPr>
        <dsp:cNvPr id="0" name=""/>
        <dsp:cNvSpPr/>
      </dsp:nvSpPr>
      <dsp:spPr>
        <a:xfrm>
          <a:off x="3398975" y="5342357"/>
          <a:ext cx="971135" cy="621526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F05811-C68B-4D45-A0F5-2207DAD54D06}">
      <dsp:nvSpPr>
        <dsp:cNvPr id="0" name=""/>
        <dsp:cNvSpPr/>
      </dsp:nvSpPr>
      <dsp:spPr>
        <a:xfrm>
          <a:off x="1553817" y="5839579"/>
          <a:ext cx="4661452" cy="11653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400" b="1" kern="1200" dirty="0" smtClean="0"/>
            <a:t>ПРЕДИЗВИКАТЕЛСТВА</a:t>
          </a:r>
          <a:endParaRPr lang="bg-BG" sz="2400" b="1" kern="1200" dirty="0"/>
        </a:p>
      </dsp:txBody>
      <dsp:txXfrm>
        <a:off x="1553817" y="5839579"/>
        <a:ext cx="4661452" cy="1165363"/>
      </dsp:txXfrm>
    </dsp:sp>
    <dsp:sp modelId="{4CC79CA9-C323-4F51-BC50-C097A6663525}">
      <dsp:nvSpPr>
        <dsp:cNvPr id="0" name=""/>
        <dsp:cNvSpPr/>
      </dsp:nvSpPr>
      <dsp:spPr>
        <a:xfrm>
          <a:off x="2633869" y="2427032"/>
          <a:ext cx="2866495" cy="28053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000" b="1" kern="1200" dirty="0" smtClean="0"/>
            <a:t>Слабости</a:t>
          </a:r>
          <a:r>
            <a:rPr lang="bg-BG" sz="2000" kern="1200" dirty="0" smtClean="0"/>
            <a:t>-не се популяризират добри практики</a:t>
          </a:r>
          <a:r>
            <a:rPr lang="en-US" sz="2000" kern="1200" dirty="0" smtClean="0"/>
            <a:t> </a:t>
          </a:r>
          <a:r>
            <a:rPr lang="bg-BG" sz="2000" kern="1200" dirty="0" smtClean="0"/>
            <a:t>и познавателната мотивация на родителите е ниска</a:t>
          </a:r>
          <a:endParaRPr lang="bg-BG" sz="2000" kern="1200" dirty="0"/>
        </a:p>
      </dsp:txBody>
      <dsp:txXfrm>
        <a:off x="3053657" y="2837868"/>
        <a:ext cx="2026919" cy="1983694"/>
      </dsp:txXfrm>
    </dsp:sp>
    <dsp:sp modelId="{B91A208E-12DD-40B3-BC46-ECE26396F601}">
      <dsp:nvSpPr>
        <dsp:cNvPr id="0" name=""/>
        <dsp:cNvSpPr/>
      </dsp:nvSpPr>
      <dsp:spPr>
        <a:xfrm>
          <a:off x="749659" y="492791"/>
          <a:ext cx="2749831" cy="225286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000" b="1" kern="1200" dirty="0" smtClean="0"/>
            <a:t>Външна среда</a:t>
          </a:r>
          <a:r>
            <a:rPr lang="bg-BG" sz="2000" kern="1200" dirty="0" smtClean="0"/>
            <a:t>-нов ЗПУО, гражданско участие, партньорства, работа в мрежа</a:t>
          </a:r>
          <a:endParaRPr lang="bg-BG" sz="2000" kern="1200" dirty="0"/>
        </a:p>
      </dsp:txBody>
      <dsp:txXfrm>
        <a:off x="1152362" y="822715"/>
        <a:ext cx="1944425" cy="1593014"/>
      </dsp:txXfrm>
    </dsp:sp>
    <dsp:sp modelId="{7919DC73-A1CE-42D3-A964-1DDB57FE6760}">
      <dsp:nvSpPr>
        <dsp:cNvPr id="0" name=""/>
        <dsp:cNvSpPr/>
      </dsp:nvSpPr>
      <dsp:spPr>
        <a:xfrm>
          <a:off x="4045234" y="227171"/>
          <a:ext cx="3382029" cy="242509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000" b="1" kern="1200" dirty="0" smtClean="0"/>
            <a:t>Вътрешна среда-</a:t>
          </a:r>
          <a:r>
            <a:rPr lang="bg-BG" sz="2000" kern="1200" dirty="0" smtClean="0"/>
            <a:t>отлична материална база, квалифициран персонал, интерес към спорт, чужди езици, традиции</a:t>
          </a:r>
          <a:endParaRPr lang="bg-BG" sz="2000" kern="1200" dirty="0"/>
        </a:p>
      </dsp:txBody>
      <dsp:txXfrm>
        <a:off x="4540521" y="582318"/>
        <a:ext cx="2391455" cy="1714803"/>
      </dsp:txXfrm>
    </dsp:sp>
    <dsp:sp modelId="{531467F0-0145-4918-A1E4-34095CC7F2D3}">
      <dsp:nvSpPr>
        <dsp:cNvPr id="0" name=""/>
        <dsp:cNvSpPr/>
      </dsp:nvSpPr>
      <dsp:spPr>
        <a:xfrm>
          <a:off x="0" y="-203080"/>
          <a:ext cx="7769079" cy="6491575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368BF2-4A4C-44BE-8147-5ACACF3B6F70}">
      <dsp:nvSpPr>
        <dsp:cNvPr id="0" name=""/>
        <dsp:cNvSpPr/>
      </dsp:nvSpPr>
      <dsp:spPr>
        <a:xfrm>
          <a:off x="2580814" y="1744104"/>
          <a:ext cx="3157800" cy="1922001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800" b="1" kern="1200" dirty="0" smtClean="0"/>
            <a:t>СЕМЕЙСТВОТО</a:t>
          </a:r>
          <a:endParaRPr lang="bg-BG" sz="1800" b="1" kern="1200" dirty="0"/>
        </a:p>
      </dsp:txBody>
      <dsp:txXfrm>
        <a:off x="3027003" y="2015678"/>
        <a:ext cx="2265422" cy="1378853"/>
      </dsp:txXfrm>
    </dsp:sp>
    <dsp:sp modelId="{A3363745-C469-42B6-859B-95C180321086}">
      <dsp:nvSpPr>
        <dsp:cNvPr id="0" name=""/>
        <dsp:cNvSpPr/>
      </dsp:nvSpPr>
      <dsp:spPr>
        <a:xfrm>
          <a:off x="4380461" y="813927"/>
          <a:ext cx="838302" cy="722308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BD0CFF-3B7A-441C-A91F-6E63760C1D43}">
      <dsp:nvSpPr>
        <dsp:cNvPr id="0" name=""/>
        <dsp:cNvSpPr/>
      </dsp:nvSpPr>
      <dsp:spPr>
        <a:xfrm>
          <a:off x="2953851" y="-81020"/>
          <a:ext cx="2300727" cy="1708075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800" b="1" kern="1200" dirty="0" smtClean="0"/>
            <a:t>ЗАПАЗВАНЕ НА СОЛИДАР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800" b="1" kern="1200" dirty="0" smtClean="0"/>
            <a:t>НОСТТА</a:t>
          </a:r>
          <a:endParaRPr lang="bg-BG" sz="1800" b="1" kern="1200" dirty="0"/>
        </a:p>
      </dsp:txBody>
      <dsp:txXfrm>
        <a:off x="3308244" y="182084"/>
        <a:ext cx="1591941" cy="1181867"/>
      </dsp:txXfrm>
    </dsp:sp>
    <dsp:sp modelId="{CE1F604B-419A-488D-9F66-A918B322F922}">
      <dsp:nvSpPr>
        <dsp:cNvPr id="0" name=""/>
        <dsp:cNvSpPr/>
      </dsp:nvSpPr>
      <dsp:spPr>
        <a:xfrm>
          <a:off x="5358825" y="2164259"/>
          <a:ext cx="838302" cy="722308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439F47-48C6-417D-9C58-833057D22B85}">
      <dsp:nvSpPr>
        <dsp:cNvPr id="0" name=""/>
        <dsp:cNvSpPr/>
      </dsp:nvSpPr>
      <dsp:spPr>
        <a:xfrm>
          <a:off x="5326424" y="128351"/>
          <a:ext cx="2801575" cy="2093969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800" b="1" kern="1200" dirty="0" smtClean="0"/>
            <a:t>ПОДКРЕПА</a:t>
          </a:r>
          <a:endParaRPr lang="bg-BG" sz="1800" b="1" kern="1200" dirty="0"/>
        </a:p>
      </dsp:txBody>
      <dsp:txXfrm>
        <a:off x="5759304" y="451897"/>
        <a:ext cx="1935815" cy="1446877"/>
      </dsp:txXfrm>
    </dsp:sp>
    <dsp:sp modelId="{FB459127-EEF5-4020-A86C-6C0C1BC658A9}">
      <dsp:nvSpPr>
        <dsp:cNvPr id="0" name=""/>
        <dsp:cNvSpPr/>
      </dsp:nvSpPr>
      <dsp:spPr>
        <a:xfrm>
          <a:off x="4679190" y="3688530"/>
          <a:ext cx="838302" cy="722308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691A38-177D-4552-B829-F30BE2F93101}">
      <dsp:nvSpPr>
        <dsp:cNvPr id="0" name=""/>
        <dsp:cNvSpPr/>
      </dsp:nvSpPr>
      <dsp:spPr>
        <a:xfrm>
          <a:off x="5173700" y="2961746"/>
          <a:ext cx="2766033" cy="1996385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800" b="1" kern="1200" dirty="0" smtClean="0"/>
            <a:t>ПРИВЛИЧАНЕ В МНОГОБРОЙ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800" b="1" kern="1200" dirty="0" smtClean="0"/>
            <a:t>НИ ДЕЙНОСТИ</a:t>
          </a:r>
          <a:endParaRPr lang="bg-BG" sz="1800" b="1" kern="1200" dirty="0"/>
        </a:p>
      </dsp:txBody>
      <dsp:txXfrm>
        <a:off x="5594325" y="3265332"/>
        <a:ext cx="1924783" cy="1389213"/>
      </dsp:txXfrm>
    </dsp:sp>
    <dsp:sp modelId="{0C8113DC-1381-4C71-B420-B66CA01E1FBF}">
      <dsp:nvSpPr>
        <dsp:cNvPr id="0" name=""/>
        <dsp:cNvSpPr/>
      </dsp:nvSpPr>
      <dsp:spPr>
        <a:xfrm>
          <a:off x="2993283" y="3846755"/>
          <a:ext cx="838302" cy="722308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0C6A93-2482-47E1-AB6B-FBC98595E0C0}">
      <dsp:nvSpPr>
        <dsp:cNvPr id="0" name=""/>
        <dsp:cNvSpPr/>
      </dsp:nvSpPr>
      <dsp:spPr>
        <a:xfrm>
          <a:off x="2824046" y="3666824"/>
          <a:ext cx="2560337" cy="1766420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800" b="1" kern="1200" dirty="0" smtClean="0"/>
            <a:t>ОПОЗНАВАНЕ НА РОДИТЕЛСКИ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800" b="1" kern="1200" dirty="0" smtClean="0"/>
            <a:t>ТЕ РЕСУРСИ</a:t>
          </a:r>
          <a:endParaRPr lang="bg-BG" sz="1800" b="1" kern="1200" dirty="0"/>
        </a:p>
      </dsp:txBody>
      <dsp:txXfrm>
        <a:off x="3205629" y="3930085"/>
        <a:ext cx="1797171" cy="1239898"/>
      </dsp:txXfrm>
    </dsp:sp>
    <dsp:sp modelId="{ACB3444C-58B8-435E-85BD-DCAA4759B19D}">
      <dsp:nvSpPr>
        <dsp:cNvPr id="0" name=""/>
        <dsp:cNvSpPr/>
      </dsp:nvSpPr>
      <dsp:spPr>
        <a:xfrm>
          <a:off x="1998897" y="2496965"/>
          <a:ext cx="838302" cy="722308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5FCF22-1BED-45ED-B97F-A7F4D1F29D94}">
      <dsp:nvSpPr>
        <dsp:cNvPr id="0" name=""/>
        <dsp:cNvSpPr/>
      </dsp:nvSpPr>
      <dsp:spPr>
        <a:xfrm>
          <a:off x="197716" y="2922300"/>
          <a:ext cx="2946929" cy="2053155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800" b="1" kern="1200" dirty="0" smtClean="0"/>
            <a:t>ИНДИВИ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800" b="1" kern="1200" dirty="0" smtClean="0"/>
            <a:t>ДУАЛЕН ПОДХОД</a:t>
          </a:r>
          <a:endParaRPr lang="bg-BG" sz="1800" b="1" kern="1200" dirty="0"/>
        </a:p>
      </dsp:txBody>
      <dsp:txXfrm>
        <a:off x="638822" y="3229623"/>
        <a:ext cx="2064717" cy="1438509"/>
      </dsp:txXfrm>
    </dsp:sp>
    <dsp:sp modelId="{177F2582-5202-45FB-A9AA-8DB59FF620BB}">
      <dsp:nvSpPr>
        <dsp:cNvPr id="0" name=""/>
        <dsp:cNvSpPr/>
      </dsp:nvSpPr>
      <dsp:spPr>
        <a:xfrm>
          <a:off x="215296" y="117393"/>
          <a:ext cx="2852156" cy="2210944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800" b="1" kern="1200" dirty="0" smtClean="0"/>
            <a:t>КОНСУЛТИРАНЕ</a:t>
          </a:r>
          <a:endParaRPr lang="bg-BG" sz="1800" b="1" kern="1200" dirty="0"/>
        </a:p>
      </dsp:txBody>
      <dsp:txXfrm>
        <a:off x="663531" y="464858"/>
        <a:ext cx="1955686" cy="151601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D248FC1-8351-4A20-B7E3-E345009BC27A}">
      <dsp:nvSpPr>
        <dsp:cNvPr id="0" name=""/>
        <dsp:cNvSpPr/>
      </dsp:nvSpPr>
      <dsp:spPr>
        <a:xfrm rot="5400000">
          <a:off x="187311" y="-167536"/>
          <a:ext cx="1714052" cy="205985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800" b="1" kern="1200" dirty="0" smtClean="0"/>
            <a:t>РАМКА</a:t>
          </a:r>
          <a:endParaRPr lang="bg-BG" sz="1800" b="1" kern="1200" dirty="0"/>
        </a:p>
      </dsp:txBody>
      <dsp:txXfrm rot="-5400000">
        <a:off x="14409" y="5366"/>
        <a:ext cx="2059856" cy="1714052"/>
      </dsp:txXfrm>
    </dsp:sp>
    <dsp:sp modelId="{5D078110-21B4-4177-ADED-473C9379A4B8}">
      <dsp:nvSpPr>
        <dsp:cNvPr id="0" name=""/>
        <dsp:cNvSpPr/>
      </dsp:nvSpPr>
      <dsp:spPr>
        <a:xfrm rot="5400000">
          <a:off x="4853642" y="-2745191"/>
          <a:ext cx="1114134" cy="661524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bg-BG" sz="16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g-BG" sz="2000" kern="1200" dirty="0" smtClean="0"/>
            <a:t>МЕТОДИЧЕСКИ ИНСТРУМЕНТАРИУМ-дискусия, анкета, ролеви игри, </a:t>
          </a:r>
          <a:r>
            <a:rPr lang="bg-BG" sz="2000" kern="1200" dirty="0" err="1" smtClean="0"/>
            <a:t>симулационни</a:t>
          </a:r>
          <a:r>
            <a:rPr lang="bg-BG" sz="2000" kern="1200" dirty="0" smtClean="0"/>
            <a:t> игри, групова работа</a:t>
          </a:r>
          <a:endParaRPr lang="bg-BG" sz="2000" kern="1200" dirty="0"/>
        </a:p>
      </dsp:txBody>
      <dsp:txXfrm rot="-5400000">
        <a:off x="2103086" y="59753"/>
        <a:ext cx="6560859" cy="1005358"/>
      </dsp:txXfrm>
    </dsp:sp>
    <dsp:sp modelId="{FB09062F-0639-41AB-8AC0-2A0FD1525B75}">
      <dsp:nvSpPr>
        <dsp:cNvPr id="0" name=""/>
        <dsp:cNvSpPr/>
      </dsp:nvSpPr>
      <dsp:spPr>
        <a:xfrm rot="5400000">
          <a:off x="105962" y="1474714"/>
          <a:ext cx="1714052" cy="183944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800" b="1" kern="1200" dirty="0" smtClean="0"/>
            <a:t>ИЗБОР</a:t>
          </a:r>
          <a:endParaRPr lang="bg-BG" sz="1800" b="1" kern="1200" dirty="0"/>
        </a:p>
      </dsp:txBody>
      <dsp:txXfrm rot="-5400000">
        <a:off x="43265" y="1537411"/>
        <a:ext cx="1839446" cy="1714052"/>
      </dsp:txXfrm>
    </dsp:sp>
    <dsp:sp modelId="{564C0F6E-3C79-4A0C-A13C-5B7BA8EDB699}">
      <dsp:nvSpPr>
        <dsp:cNvPr id="0" name=""/>
        <dsp:cNvSpPr/>
      </dsp:nvSpPr>
      <dsp:spPr>
        <a:xfrm rot="5400000">
          <a:off x="4653925" y="-1060211"/>
          <a:ext cx="1114134" cy="621534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g-BG" sz="2000" kern="1200" dirty="0" smtClean="0"/>
            <a:t>на участници и включване на дейности за опознаване</a:t>
          </a:r>
          <a:endParaRPr lang="bg-BG" sz="2000" kern="1200" dirty="0"/>
        </a:p>
      </dsp:txBody>
      <dsp:txXfrm rot="-5400000">
        <a:off x="2103322" y="1544780"/>
        <a:ext cx="6160953" cy="1005358"/>
      </dsp:txXfrm>
    </dsp:sp>
    <dsp:sp modelId="{503C1C60-DC91-4A3B-BCD4-9D4D5EF8FBE0}">
      <dsp:nvSpPr>
        <dsp:cNvPr id="0" name=""/>
        <dsp:cNvSpPr/>
      </dsp:nvSpPr>
      <dsp:spPr>
        <a:xfrm rot="5400000">
          <a:off x="163794" y="2961256"/>
          <a:ext cx="1714052" cy="182027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1800" b="1" kern="1200" dirty="0" smtClean="0"/>
            <a:t>ПОКАНИ</a:t>
          </a:r>
          <a:endParaRPr lang="bg-BG" sz="1800" b="1" kern="1200" dirty="0"/>
        </a:p>
      </dsp:txBody>
      <dsp:txXfrm rot="-5400000">
        <a:off x="110684" y="3014366"/>
        <a:ext cx="1820272" cy="1714052"/>
      </dsp:txXfrm>
    </dsp:sp>
    <dsp:sp modelId="{05B041EB-546F-4FFA-91C8-05CD129FC1C4}">
      <dsp:nvSpPr>
        <dsp:cNvPr id="0" name=""/>
        <dsp:cNvSpPr/>
      </dsp:nvSpPr>
      <dsp:spPr>
        <a:xfrm rot="5400000">
          <a:off x="4636372" y="522405"/>
          <a:ext cx="1114134" cy="616593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g-BG" sz="2000" kern="1200" dirty="0" smtClean="0"/>
            <a:t>и кратки презентации със </a:t>
          </a:r>
          <a:r>
            <a:rPr lang="bg-BG" sz="2000" kern="1200" dirty="0" err="1" smtClean="0"/>
            <a:t>скеч</a:t>
          </a:r>
          <a:r>
            <a:rPr lang="bg-BG" sz="2000" kern="1200" smtClean="0"/>
            <a:t>, мултимедия, портфолио</a:t>
          </a:r>
          <a:endParaRPr lang="bg-BG" sz="2000" kern="1200" dirty="0"/>
        </a:p>
      </dsp:txBody>
      <dsp:txXfrm rot="-5400000">
        <a:off x="2110473" y="3102692"/>
        <a:ext cx="6111544" cy="100535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2FF3E4-2A10-4478-8E89-206902544631}">
      <dsp:nvSpPr>
        <dsp:cNvPr id="0" name=""/>
        <dsp:cNvSpPr/>
      </dsp:nvSpPr>
      <dsp:spPr>
        <a:xfrm rot="5400000">
          <a:off x="249331" y="-92257"/>
          <a:ext cx="1906351" cy="222211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000" kern="1200" dirty="0" smtClean="0"/>
            <a:t>Организация на средата</a:t>
          </a:r>
          <a:endParaRPr lang="bg-BG" sz="2000" kern="1200" dirty="0"/>
        </a:p>
      </dsp:txBody>
      <dsp:txXfrm rot="-5400000">
        <a:off x="91447" y="65627"/>
        <a:ext cx="2222119" cy="1906351"/>
      </dsp:txXfrm>
    </dsp:sp>
    <dsp:sp modelId="{71AEFC60-068E-4884-95A7-22B20C4023AE}">
      <dsp:nvSpPr>
        <dsp:cNvPr id="0" name=""/>
        <dsp:cNvSpPr/>
      </dsp:nvSpPr>
      <dsp:spPr>
        <a:xfrm rot="5400000">
          <a:off x="5420754" y="-2924712"/>
          <a:ext cx="1360187" cy="720961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g-BG" sz="2000" kern="1200" dirty="0" smtClean="0"/>
            <a:t>Интензивна комуникация и обмяна на дейностите</a:t>
          </a:r>
          <a:endParaRPr lang="bg-BG" sz="2000" kern="1200" dirty="0"/>
        </a:p>
      </dsp:txBody>
      <dsp:txXfrm rot="-5400000">
        <a:off x="2496042" y="66399"/>
        <a:ext cx="7143213" cy="1227389"/>
      </dsp:txXfrm>
    </dsp:sp>
    <dsp:sp modelId="{87CBD0C1-33FA-4E53-A908-856F059872BD}">
      <dsp:nvSpPr>
        <dsp:cNvPr id="0" name=""/>
        <dsp:cNvSpPr/>
      </dsp:nvSpPr>
      <dsp:spPr>
        <a:xfrm rot="5400000">
          <a:off x="232904" y="1633396"/>
          <a:ext cx="1906351" cy="2206186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000" kern="1200" dirty="0" smtClean="0"/>
            <a:t>Проучване на родителското мнение</a:t>
          </a:r>
          <a:endParaRPr lang="bg-BG" sz="2000" kern="1200" dirty="0"/>
        </a:p>
      </dsp:txBody>
      <dsp:txXfrm rot="-5400000">
        <a:off x="82987" y="1783313"/>
        <a:ext cx="2206186" cy="1906351"/>
      </dsp:txXfrm>
    </dsp:sp>
    <dsp:sp modelId="{8A9045B1-6616-4566-B7ED-A08BBE4A7439}">
      <dsp:nvSpPr>
        <dsp:cNvPr id="0" name=""/>
        <dsp:cNvSpPr/>
      </dsp:nvSpPr>
      <dsp:spPr>
        <a:xfrm rot="5400000">
          <a:off x="5414709" y="-1187028"/>
          <a:ext cx="1239128" cy="717981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g-BG" sz="2000" kern="1200" dirty="0" smtClean="0"/>
            <a:t>Споделяне на очакванията</a:t>
          </a:r>
          <a:endParaRPr lang="bg-BG" sz="2000" kern="1200" dirty="0"/>
        </a:p>
      </dsp:txBody>
      <dsp:txXfrm rot="-5400000">
        <a:off x="2444367" y="1843803"/>
        <a:ext cx="7119324" cy="1118150"/>
      </dsp:txXfrm>
    </dsp:sp>
    <dsp:sp modelId="{96F57F6B-3953-4349-B272-B6E090CC7B46}">
      <dsp:nvSpPr>
        <dsp:cNvPr id="0" name=""/>
        <dsp:cNvSpPr/>
      </dsp:nvSpPr>
      <dsp:spPr>
        <a:xfrm rot="5400000">
          <a:off x="204640" y="3379348"/>
          <a:ext cx="1906351" cy="214965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000" kern="1200" dirty="0" smtClean="0"/>
            <a:t>Организация на средата</a:t>
          </a:r>
          <a:endParaRPr lang="bg-BG" sz="2000" kern="1200" dirty="0"/>
        </a:p>
      </dsp:txBody>
      <dsp:txXfrm rot="-5400000">
        <a:off x="82986" y="3501002"/>
        <a:ext cx="2149659" cy="1906351"/>
      </dsp:txXfrm>
    </dsp:sp>
    <dsp:sp modelId="{92A5E58B-0EC3-4827-8C98-3BF31A7C2A4C}">
      <dsp:nvSpPr>
        <dsp:cNvPr id="0" name=""/>
        <dsp:cNvSpPr/>
      </dsp:nvSpPr>
      <dsp:spPr>
        <a:xfrm rot="5400000">
          <a:off x="5404803" y="499065"/>
          <a:ext cx="1239128" cy="724300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g-BG" sz="2000" kern="1200" dirty="0" smtClean="0"/>
            <a:t>Промяна състоянието на участниците, обмен на дейностите, взаимодействие</a:t>
          </a:r>
          <a:endParaRPr lang="bg-BG" sz="2000" kern="1200" dirty="0"/>
        </a:p>
      </dsp:txBody>
      <dsp:txXfrm rot="-5400000">
        <a:off x="2402868" y="3561490"/>
        <a:ext cx="7182511" cy="111815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86ABD4-91AA-494C-B63A-0FA79D9B0753}">
      <dsp:nvSpPr>
        <dsp:cNvPr id="0" name=""/>
        <dsp:cNvSpPr/>
      </dsp:nvSpPr>
      <dsp:spPr>
        <a:xfrm rot="5400000">
          <a:off x="273948" y="-56479"/>
          <a:ext cx="1977850" cy="2090809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000" kern="1200" dirty="0" smtClean="0"/>
            <a:t>Изграждане на доверие</a:t>
          </a:r>
          <a:endParaRPr lang="bg-BG" sz="2000" kern="1200" dirty="0"/>
        </a:p>
      </dsp:txBody>
      <dsp:txXfrm rot="-5400000">
        <a:off x="217469" y="0"/>
        <a:ext cx="2090809" cy="1977850"/>
      </dsp:txXfrm>
    </dsp:sp>
    <dsp:sp modelId="{A970CD95-1736-49AA-8A6F-7FB3F1F80EB4}">
      <dsp:nvSpPr>
        <dsp:cNvPr id="0" name=""/>
        <dsp:cNvSpPr/>
      </dsp:nvSpPr>
      <dsp:spPr>
        <a:xfrm rot="5400000">
          <a:off x="5226154" y="-2350232"/>
          <a:ext cx="1286279" cy="599603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bg-BG" sz="2000" kern="1200" dirty="0" smtClean="0"/>
            <a:t>Включване на игри „МОСТ“, „ПРИЯТЕЛСКИ ШЕПОТ“, „СЛЕПЦИ И ВОДЕЩИ“</a:t>
          </a:r>
          <a:endParaRPr lang="bg-BG" sz="2000" kern="1200" dirty="0"/>
        </a:p>
      </dsp:txBody>
      <dsp:txXfrm rot="-5400000">
        <a:off x="2871275" y="67438"/>
        <a:ext cx="5933248" cy="1160697"/>
      </dsp:txXfrm>
    </dsp:sp>
    <dsp:sp modelId="{B4222E79-875F-4EDA-91BA-5FC27B02E4C5}">
      <dsp:nvSpPr>
        <dsp:cNvPr id="0" name=""/>
        <dsp:cNvSpPr/>
      </dsp:nvSpPr>
      <dsp:spPr>
        <a:xfrm rot="5400000">
          <a:off x="300247" y="1780474"/>
          <a:ext cx="1977850" cy="200091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000" kern="1200" dirty="0" smtClean="0"/>
            <a:t>Споделяне на впечатления</a:t>
          </a:r>
          <a:endParaRPr lang="bg-BG" sz="2000" kern="1200" dirty="0"/>
        </a:p>
      </dsp:txBody>
      <dsp:txXfrm rot="-5400000">
        <a:off x="288715" y="1792006"/>
        <a:ext cx="2000914" cy="1977850"/>
      </dsp:txXfrm>
    </dsp:sp>
    <dsp:sp modelId="{6CAFCB98-8A95-4D38-9CA6-094E5AC48030}">
      <dsp:nvSpPr>
        <dsp:cNvPr id="0" name=""/>
        <dsp:cNvSpPr/>
      </dsp:nvSpPr>
      <dsp:spPr>
        <a:xfrm rot="5400000">
          <a:off x="5464539" y="-1021022"/>
          <a:ext cx="1285603" cy="691166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g-BG" sz="2000" kern="1200" dirty="0" smtClean="0"/>
            <a:t>Снимки, постове, мултимедии, презентации, портфолио</a:t>
          </a:r>
          <a:endParaRPr lang="bg-BG" sz="2000" kern="1200" dirty="0"/>
        </a:p>
      </dsp:txBody>
      <dsp:txXfrm rot="-5400000">
        <a:off x="2651511" y="1854764"/>
        <a:ext cx="6848902" cy="1160087"/>
      </dsp:txXfrm>
    </dsp:sp>
    <dsp:sp modelId="{0CD36B1B-8706-4413-B75E-A85FFD903C0F}">
      <dsp:nvSpPr>
        <dsp:cNvPr id="0" name=""/>
        <dsp:cNvSpPr/>
      </dsp:nvSpPr>
      <dsp:spPr>
        <a:xfrm rot="5400000">
          <a:off x="383496" y="3484582"/>
          <a:ext cx="1977850" cy="216741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000" kern="1200" dirty="0" smtClean="0"/>
            <a:t>Изграждане на политика относно дисциплината</a:t>
          </a:r>
          <a:endParaRPr lang="bg-BG" sz="2000" kern="1200" dirty="0"/>
        </a:p>
      </dsp:txBody>
      <dsp:txXfrm rot="-5400000">
        <a:off x="288714" y="3579364"/>
        <a:ext cx="2167414" cy="1977850"/>
      </dsp:txXfrm>
    </dsp:sp>
    <dsp:sp modelId="{FD10DE27-E0A8-4CF3-9426-57F241E9368F}">
      <dsp:nvSpPr>
        <dsp:cNvPr id="0" name=""/>
        <dsp:cNvSpPr/>
      </dsp:nvSpPr>
      <dsp:spPr>
        <a:xfrm rot="5400000">
          <a:off x="5330654" y="1120505"/>
          <a:ext cx="1285603" cy="620332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g-BG" sz="2000" kern="1200" dirty="0" smtClean="0"/>
            <a:t>Правила за групата</a:t>
          </a:r>
          <a:endParaRPr lang="bg-BG" sz="2000" kern="1200" dirty="0"/>
        </a:p>
      </dsp:txBody>
      <dsp:txXfrm rot="-5400000">
        <a:off x="2871796" y="3642121"/>
        <a:ext cx="6140562" cy="116008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697A98-69BD-4240-926E-7736B5D8FAF9}">
      <dsp:nvSpPr>
        <dsp:cNvPr id="0" name=""/>
        <dsp:cNvSpPr/>
      </dsp:nvSpPr>
      <dsp:spPr>
        <a:xfrm>
          <a:off x="4039820" y="3022394"/>
          <a:ext cx="3909804" cy="2825324"/>
        </a:xfrm>
        <a:prstGeom prst="gear9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45000"/>
                <a:satMod val="200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tint val="61000"/>
                <a:satMod val="20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tint val="66000"/>
                <a:satMod val="20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66000"/>
                <a:satMod val="200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tint val="61000"/>
                <a:satMod val="2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5000"/>
                <a:satMod val="200000"/>
              </a:schemeClr>
            </a:gs>
          </a:gsLst>
          <a:lin ang="950000" scaled="1"/>
        </a:gradFill>
        <a:ln>
          <a:noFill/>
        </a:ln>
        <a:effectLst>
          <a:outerShdw blurRad="381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000" kern="1200" dirty="0" smtClean="0"/>
            <a:t>ИЗРАЗЯВАНЕ НА ПРИЗНАТЕЛНОСТ КЪМ СЕМЕЙСТВОТО И ТЕХНИТЕ ЧЛЕНОВЕ</a:t>
          </a:r>
          <a:endParaRPr lang="bg-BG" sz="2000" kern="1200" dirty="0"/>
        </a:p>
      </dsp:txBody>
      <dsp:txXfrm>
        <a:off x="4744812" y="3684213"/>
        <a:ext cx="2499820" cy="1452275"/>
      </dsp:txXfrm>
    </dsp:sp>
    <dsp:sp modelId="{3C104D7D-46CC-4568-91D4-F69DB80E0162}">
      <dsp:nvSpPr>
        <dsp:cNvPr id="0" name=""/>
        <dsp:cNvSpPr/>
      </dsp:nvSpPr>
      <dsp:spPr>
        <a:xfrm>
          <a:off x="2191061" y="1862125"/>
          <a:ext cx="3012502" cy="2792148"/>
        </a:xfrm>
        <a:prstGeom prst="gear6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45000"/>
                <a:satMod val="200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tint val="61000"/>
                <a:satMod val="20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tint val="66000"/>
                <a:satMod val="20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66000"/>
                <a:satMod val="200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tint val="61000"/>
                <a:satMod val="2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5000"/>
                <a:satMod val="200000"/>
              </a:schemeClr>
            </a:gs>
          </a:gsLst>
          <a:lin ang="950000" scaled="1"/>
        </a:gradFill>
        <a:ln>
          <a:noFill/>
        </a:ln>
        <a:effectLst>
          <a:outerShdw blurRad="381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000" kern="1200" dirty="0" smtClean="0"/>
            <a:t>СЪБЛЮДА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000" kern="1200" dirty="0" smtClean="0"/>
            <a:t>ВАНЕ НА ПОВЕРИТЕЛНОСТ</a:t>
          </a:r>
          <a:endParaRPr lang="bg-BG" sz="2000" kern="1200" dirty="0"/>
        </a:p>
      </dsp:txBody>
      <dsp:txXfrm>
        <a:off x="2926024" y="2569305"/>
        <a:ext cx="1542576" cy="1377788"/>
      </dsp:txXfrm>
    </dsp:sp>
    <dsp:sp modelId="{D89E42C3-A3A9-4E09-977D-4D7C7E257978}">
      <dsp:nvSpPr>
        <dsp:cNvPr id="0" name=""/>
        <dsp:cNvSpPr/>
      </dsp:nvSpPr>
      <dsp:spPr>
        <a:xfrm rot="20700000">
          <a:off x="3636900" y="196295"/>
          <a:ext cx="2726287" cy="2908977"/>
        </a:xfrm>
        <a:prstGeom prst="gear6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45000"/>
                <a:satMod val="200000"/>
              </a:schemeClr>
            </a:gs>
            <a:gs pos="30000">
              <a:schemeClr val="accent1">
                <a:hueOff val="0"/>
                <a:satOff val="0"/>
                <a:lumOff val="0"/>
                <a:alphaOff val="0"/>
                <a:tint val="61000"/>
                <a:satMod val="200000"/>
              </a:schemeClr>
            </a:gs>
            <a:gs pos="45000">
              <a:schemeClr val="accent1">
                <a:hueOff val="0"/>
                <a:satOff val="0"/>
                <a:lumOff val="0"/>
                <a:alphaOff val="0"/>
                <a:tint val="66000"/>
                <a:satMod val="200000"/>
              </a:schemeClr>
            </a:gs>
            <a:gs pos="55000">
              <a:schemeClr val="accent1">
                <a:hueOff val="0"/>
                <a:satOff val="0"/>
                <a:lumOff val="0"/>
                <a:alphaOff val="0"/>
                <a:tint val="66000"/>
                <a:satMod val="200000"/>
              </a:schemeClr>
            </a:gs>
            <a:gs pos="73000">
              <a:schemeClr val="accent1">
                <a:hueOff val="0"/>
                <a:satOff val="0"/>
                <a:lumOff val="0"/>
                <a:alphaOff val="0"/>
                <a:tint val="61000"/>
                <a:satMod val="2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45000"/>
                <a:satMod val="200000"/>
              </a:schemeClr>
            </a:gs>
          </a:gsLst>
          <a:lin ang="950000" scaled="1"/>
        </a:gradFill>
        <a:ln>
          <a:noFill/>
        </a:ln>
        <a:effectLst>
          <a:outerShdw blurRad="38100" dist="254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-BG" sz="2000" kern="1200" dirty="0" smtClean="0"/>
            <a:t>АНКЕТНА КАРТА ЗА РЕЗУЛТАТ</a:t>
          </a:r>
          <a:endParaRPr lang="bg-BG" sz="2000" kern="1200" dirty="0"/>
        </a:p>
      </dsp:txBody>
      <dsp:txXfrm rot="-20700000">
        <a:off x="4224019" y="845155"/>
        <a:ext cx="1552049" cy="1611257"/>
      </dsp:txXfrm>
    </dsp:sp>
    <dsp:sp modelId="{C9AC73BC-072F-435E-BC6D-F902E59A6B46}">
      <dsp:nvSpPr>
        <dsp:cNvPr id="0" name=""/>
        <dsp:cNvSpPr/>
      </dsp:nvSpPr>
      <dsp:spPr>
        <a:xfrm>
          <a:off x="4160759" y="2369970"/>
          <a:ext cx="4041500" cy="4041500"/>
        </a:xfrm>
        <a:prstGeom prst="circularArrow">
          <a:avLst>
            <a:gd name="adj1" fmla="val 4687"/>
            <a:gd name="adj2" fmla="val 299029"/>
            <a:gd name="adj3" fmla="val 2543885"/>
            <a:gd name="adj4" fmla="val 15802806"/>
            <a:gd name="adj5" fmla="val 5469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45000"/>
                <a:satMod val="200000"/>
              </a:schemeClr>
            </a:gs>
            <a:gs pos="30000">
              <a:schemeClr val="accent1">
                <a:tint val="60000"/>
                <a:hueOff val="0"/>
                <a:satOff val="0"/>
                <a:lumOff val="0"/>
                <a:alphaOff val="0"/>
                <a:tint val="61000"/>
                <a:satMod val="200000"/>
              </a:schemeClr>
            </a:gs>
            <a:gs pos="45000">
              <a:schemeClr val="accent1">
                <a:tint val="60000"/>
                <a:hueOff val="0"/>
                <a:satOff val="0"/>
                <a:lumOff val="0"/>
                <a:alphaOff val="0"/>
                <a:tint val="66000"/>
                <a:satMod val="200000"/>
              </a:schemeClr>
            </a:gs>
            <a:gs pos="55000">
              <a:schemeClr val="accent1">
                <a:tint val="60000"/>
                <a:hueOff val="0"/>
                <a:satOff val="0"/>
                <a:lumOff val="0"/>
                <a:alphaOff val="0"/>
                <a:tint val="66000"/>
                <a:satMod val="200000"/>
              </a:schemeClr>
            </a:gs>
            <a:gs pos="73000">
              <a:schemeClr val="accent1">
                <a:tint val="60000"/>
                <a:hueOff val="0"/>
                <a:satOff val="0"/>
                <a:lumOff val="0"/>
                <a:alphaOff val="0"/>
                <a:tint val="61000"/>
                <a:satMod val="2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45000"/>
                <a:satMod val="200000"/>
              </a:schemeClr>
            </a:gs>
          </a:gsLst>
          <a:lin ang="950000" scaled="1"/>
        </a:gradFill>
        <a:ln>
          <a:noFill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D340C84-DCF6-4764-B170-44E8D1926513}">
      <dsp:nvSpPr>
        <dsp:cNvPr id="0" name=""/>
        <dsp:cNvSpPr/>
      </dsp:nvSpPr>
      <dsp:spPr>
        <a:xfrm>
          <a:off x="2142487" y="1595323"/>
          <a:ext cx="2936402" cy="2936402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45000"/>
                <a:satMod val="200000"/>
              </a:schemeClr>
            </a:gs>
            <a:gs pos="30000">
              <a:schemeClr val="accent1">
                <a:tint val="60000"/>
                <a:hueOff val="0"/>
                <a:satOff val="0"/>
                <a:lumOff val="0"/>
                <a:alphaOff val="0"/>
                <a:tint val="61000"/>
                <a:satMod val="200000"/>
              </a:schemeClr>
            </a:gs>
            <a:gs pos="45000">
              <a:schemeClr val="accent1">
                <a:tint val="60000"/>
                <a:hueOff val="0"/>
                <a:satOff val="0"/>
                <a:lumOff val="0"/>
                <a:alphaOff val="0"/>
                <a:tint val="66000"/>
                <a:satMod val="200000"/>
              </a:schemeClr>
            </a:gs>
            <a:gs pos="55000">
              <a:schemeClr val="accent1">
                <a:tint val="60000"/>
                <a:hueOff val="0"/>
                <a:satOff val="0"/>
                <a:lumOff val="0"/>
                <a:alphaOff val="0"/>
                <a:tint val="66000"/>
                <a:satMod val="200000"/>
              </a:schemeClr>
            </a:gs>
            <a:gs pos="73000">
              <a:schemeClr val="accent1">
                <a:tint val="60000"/>
                <a:hueOff val="0"/>
                <a:satOff val="0"/>
                <a:lumOff val="0"/>
                <a:alphaOff val="0"/>
                <a:tint val="61000"/>
                <a:satMod val="2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45000"/>
                <a:satMod val="200000"/>
              </a:schemeClr>
            </a:gs>
          </a:gsLst>
          <a:lin ang="950000" scaled="1"/>
        </a:gradFill>
        <a:ln>
          <a:noFill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91D85F9F-2199-47FE-BFED-36F15FF57555}">
      <dsp:nvSpPr>
        <dsp:cNvPr id="0" name=""/>
        <dsp:cNvSpPr/>
      </dsp:nvSpPr>
      <dsp:spPr>
        <a:xfrm>
          <a:off x="3314897" y="26376"/>
          <a:ext cx="3166033" cy="3166033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tint val="45000"/>
                <a:satMod val="200000"/>
              </a:schemeClr>
            </a:gs>
            <a:gs pos="30000">
              <a:schemeClr val="accent1">
                <a:tint val="60000"/>
                <a:hueOff val="0"/>
                <a:satOff val="0"/>
                <a:lumOff val="0"/>
                <a:alphaOff val="0"/>
                <a:tint val="61000"/>
                <a:satMod val="200000"/>
              </a:schemeClr>
            </a:gs>
            <a:gs pos="45000">
              <a:schemeClr val="accent1">
                <a:tint val="60000"/>
                <a:hueOff val="0"/>
                <a:satOff val="0"/>
                <a:lumOff val="0"/>
                <a:alphaOff val="0"/>
                <a:tint val="66000"/>
                <a:satMod val="200000"/>
              </a:schemeClr>
            </a:gs>
            <a:gs pos="55000">
              <a:schemeClr val="accent1">
                <a:tint val="60000"/>
                <a:hueOff val="0"/>
                <a:satOff val="0"/>
                <a:lumOff val="0"/>
                <a:alphaOff val="0"/>
                <a:tint val="66000"/>
                <a:satMod val="200000"/>
              </a:schemeClr>
            </a:gs>
            <a:gs pos="73000">
              <a:schemeClr val="accent1">
                <a:tint val="60000"/>
                <a:hueOff val="0"/>
                <a:satOff val="0"/>
                <a:lumOff val="0"/>
                <a:alphaOff val="0"/>
                <a:tint val="61000"/>
                <a:satMod val="20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tint val="45000"/>
                <a:satMod val="200000"/>
              </a:schemeClr>
            </a:gs>
          </a:gsLst>
          <a:lin ang="950000" scaled="1"/>
        </a:gradFill>
        <a:ln>
          <a:noFill/>
        </a:ln>
        <a:effectLst>
          <a:outerShdw blurRad="38100" dist="25400" dir="5400000" rotWithShape="0">
            <a:srgbClr val="000000">
              <a:alpha val="40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Радиален шестоъгълник"/>
  <dgm:desc val="Използвайте, за да покажете последователен процес, който е свързан с една централна идея или тема. Ограничен до шест фигури от ниво 2. Работи най-добре с малки количества текст. Неизползваният текст не се появява, но остава наличен, ако сменяте оформленията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11/7/2022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 на ци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или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11/7/2022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oetail.com/myaimistrue/tag/circle-of-courage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="" xmlns:a16="http://schemas.microsoft.com/office/drawing/2014/main" id="{C2FEBC8C-CCDE-4F08-BEF5-D07427E174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13084" y="1077109"/>
            <a:ext cx="7875473" cy="1266318"/>
          </a:xfrm>
        </p:spPr>
        <p:txBody>
          <a:bodyPr/>
          <a:lstStyle/>
          <a:p>
            <a:r>
              <a:rPr lang="bg-BG" sz="3600" dirty="0" smtClean="0"/>
              <a:t/>
            </a:r>
            <a:br>
              <a:rPr lang="bg-BG" sz="3600" dirty="0" smtClean="0"/>
            </a:br>
            <a:r>
              <a:rPr lang="bg-BG" sz="3600" dirty="0" smtClean="0"/>
              <a:t>„ДА ОТКРИЕШ ДЕТЕТО“</a:t>
            </a:r>
            <a:endParaRPr lang="bg-BG" sz="3600" dirty="0"/>
          </a:p>
        </p:txBody>
      </p:sp>
      <p:sp>
        <p:nvSpPr>
          <p:cNvPr id="3" name="Подзаглавие 2">
            <a:extLst>
              <a:ext uri="{FF2B5EF4-FFF2-40B4-BE49-F238E27FC236}">
                <a16:creationId xmlns="" xmlns:a16="http://schemas.microsoft.com/office/drawing/2014/main" id="{62D05338-6A27-42EC-8A51-CB07EE1BC0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5704" y="2968486"/>
            <a:ext cx="6294783" cy="1948071"/>
          </a:xfr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>
            <a:normAutofit fontScale="32500" lnSpcReduction="20000"/>
          </a:bodyPr>
          <a:lstStyle/>
          <a:p>
            <a:r>
              <a:rPr lang="bg-BG" sz="11200" dirty="0"/>
              <a:t>	</a:t>
            </a:r>
            <a:r>
              <a:rPr lang="bg-BG" sz="11200" dirty="0" smtClean="0"/>
              <a:t>ГРУПОВ ПРОЕКТ</a:t>
            </a:r>
            <a:r>
              <a:rPr lang="bg-BG" sz="11200" dirty="0"/>
              <a:t>			  </a:t>
            </a:r>
          </a:p>
          <a:p>
            <a:r>
              <a:rPr lang="bg-BG" sz="11200" dirty="0" smtClean="0"/>
              <a:t>„ЗАЕДНО МОЖЕМ ПОВЕЧЕ“</a:t>
            </a:r>
            <a:endParaRPr lang="bg-BG" sz="11200" dirty="0"/>
          </a:p>
          <a:p>
            <a:endParaRPr lang="bg-BG" sz="5100" dirty="0"/>
          </a:p>
          <a:p>
            <a:r>
              <a:rPr lang="bg-BG" sz="7200" dirty="0" smtClean="0"/>
              <a:t>Таня Кацарска, </a:t>
            </a:r>
            <a:r>
              <a:rPr lang="bg-BG" sz="7200" dirty="0"/>
              <a:t>ДГ </a:t>
            </a:r>
            <a:r>
              <a:rPr lang="bg-BG" sz="7200" dirty="0" smtClean="0"/>
              <a:t>„Щурче“, </a:t>
            </a:r>
            <a:r>
              <a:rPr lang="bg-BG" sz="7200" dirty="0"/>
              <a:t>град Плевен</a:t>
            </a:r>
          </a:p>
        </p:txBody>
      </p:sp>
    </p:spTree>
    <p:extLst>
      <p:ext uri="{BB962C8B-B14F-4D97-AF65-F5344CB8AC3E}">
        <p14:creationId xmlns:p14="http://schemas.microsoft.com/office/powerpoint/2010/main" val="1553520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3"/>
          <p:cNvSpPr>
            <a:spLocks noGrp="1"/>
          </p:cNvSpPr>
          <p:nvPr>
            <p:ph type="title"/>
          </p:nvPr>
        </p:nvSpPr>
        <p:spPr>
          <a:xfrm>
            <a:off x="677333" y="609599"/>
            <a:ext cx="9420823" cy="5731566"/>
          </a:xfrm>
        </p:spPr>
        <p:txBody>
          <a:bodyPr>
            <a:normAutofit/>
          </a:bodyPr>
          <a:lstStyle/>
          <a:p>
            <a:r>
              <a:rPr lang="bg-BG" sz="4000" dirty="0" smtClean="0"/>
              <a:t/>
            </a:r>
            <a:br>
              <a:rPr lang="bg-BG" sz="4000" dirty="0" smtClean="0"/>
            </a:br>
            <a:r>
              <a:rPr lang="bg-BG" sz="4000" dirty="0"/>
              <a:t/>
            </a:r>
            <a:br>
              <a:rPr lang="bg-BG" sz="4000" dirty="0"/>
            </a:br>
            <a:r>
              <a:rPr lang="bg-BG" sz="4000" dirty="0" smtClean="0"/>
              <a:t/>
            </a:r>
            <a:br>
              <a:rPr lang="bg-BG" sz="4000" dirty="0" smtClean="0"/>
            </a:br>
            <a:r>
              <a:rPr lang="bg-BG" sz="4000" dirty="0" smtClean="0"/>
              <a:t>ХОРАТА ПОСТИГАТ ЧУДЕСА, КОГАТО СА МОТИВИРАНИ ОТ СПОДЕЛЕНА ВИЗИЯ И ЯСНИ ЦЕЛИ!</a:t>
            </a:r>
            <a:br>
              <a:rPr lang="bg-BG" sz="4000" dirty="0" smtClean="0"/>
            </a:br>
            <a:r>
              <a:rPr lang="bg-BG" sz="4000" dirty="0"/>
              <a:t> </a:t>
            </a:r>
            <a:r>
              <a:rPr lang="bg-BG" sz="4000" dirty="0" smtClean="0"/>
              <a:t>                                      Кен Робинсън</a:t>
            </a:r>
            <a:endParaRPr lang="bg-BG" sz="4000" dirty="0"/>
          </a:p>
        </p:txBody>
      </p:sp>
    </p:spTree>
    <p:extLst>
      <p:ext uri="{BB962C8B-B14F-4D97-AF65-F5344CB8AC3E}">
        <p14:creationId xmlns:p14="http://schemas.microsoft.com/office/powerpoint/2010/main" val="4049033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="" xmlns:a16="http://schemas.microsoft.com/office/drawing/2014/main" id="{A65AC7D1-EAA9-48F5-B509-60A7F50BF703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Rectangle 9">
            <a:extLst>
              <a:ext uri="{FF2B5EF4-FFF2-40B4-BE49-F238E27FC236}">
                <a16:creationId xmlns="" xmlns:a16="http://schemas.microsoft.com/office/drawing/2014/main" id="{D6320AF9-619A-4175-865B-5663E1AEF4C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="" xmlns:a16="http://schemas.microsoft.com/office/drawing/2014/main" id="{063B6EC6-D752-4EE7-908B-F8F19E8C7FEA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3953376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="" xmlns:a16="http://schemas.microsoft.com/office/drawing/2014/main" id="{EFECD4E8-AD3E-4228-82A2-9461958EA94D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 flipH="1">
            <a:off x="2133042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23">
            <a:extLst>
              <a:ext uri="{FF2B5EF4-FFF2-40B4-BE49-F238E27FC236}">
                <a16:creationId xmlns="" xmlns:a16="http://schemas.microsoft.com/office/drawing/2014/main" id="{7E018740-5C2B-4A41-AC1A-7E68D1EC1954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324631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Rectangle 25">
            <a:extLst>
              <a:ext uri="{FF2B5EF4-FFF2-40B4-BE49-F238E27FC236}">
                <a16:creationId xmlns="" xmlns:a16="http://schemas.microsoft.com/office/drawing/2014/main" id="{166F75A4-C475-4941-8EE2-B80A06A2C1BB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746597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Isosceles Triangle 19">
            <a:extLst>
              <a:ext uri="{FF2B5EF4-FFF2-40B4-BE49-F238E27FC236}">
                <a16:creationId xmlns="" xmlns:a16="http://schemas.microsoft.com/office/drawing/2014/main" id="{A032553A-72E8-4B0D-8405-FF9771C9AF0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075488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Rectangle 27">
            <a:extLst>
              <a:ext uri="{FF2B5EF4-FFF2-40B4-BE49-F238E27FC236}">
                <a16:creationId xmlns="" xmlns:a16="http://schemas.microsoft.com/office/drawing/2014/main" id="{765800AC-C3B9-498E-87BC-29FAE4C76B2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477655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Isosceles Triangle 23">
            <a:extLst>
              <a:ext uri="{FF2B5EF4-FFF2-40B4-BE49-F238E27FC236}">
                <a16:creationId xmlns="" xmlns:a16="http://schemas.microsoft.com/office/drawing/2014/main" id="{1F9D6ACB-2FF4-49F9-978A-E0D5327FC635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514821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: Shape 25">
            <a:extLst>
              <a:ext uri="{FF2B5EF4-FFF2-40B4-BE49-F238E27FC236}">
                <a16:creationId xmlns="" xmlns:a16="http://schemas.microsoft.com/office/drawing/2014/main" id="{142BFA2A-77A0-4F60-A32A-685681C84889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5082154" y="-8467"/>
            <a:ext cx="7109846" cy="6866467"/>
          </a:xfrm>
          <a:custGeom>
            <a:avLst/>
            <a:gdLst>
              <a:gd name="connsiteX0" fmla="*/ 0 w 7109846"/>
              <a:gd name="connsiteY0" fmla="*/ 0 h 6866467"/>
              <a:gd name="connsiteX1" fmla="*/ 1249825 w 7109846"/>
              <a:gd name="connsiteY1" fmla="*/ 0 h 6866467"/>
              <a:gd name="connsiteX2" fmla="*/ 1249825 w 7109846"/>
              <a:gd name="connsiteY2" fmla="*/ 8467 h 6866467"/>
              <a:gd name="connsiteX3" fmla="*/ 7109846 w 7109846"/>
              <a:gd name="connsiteY3" fmla="*/ 8467 h 6866467"/>
              <a:gd name="connsiteX4" fmla="*/ 7109846 w 7109846"/>
              <a:gd name="connsiteY4" fmla="*/ 6866467 h 6866467"/>
              <a:gd name="connsiteX5" fmla="*/ 1249825 w 7109846"/>
              <a:gd name="connsiteY5" fmla="*/ 6866467 h 6866467"/>
              <a:gd name="connsiteX6" fmla="*/ 1109382 w 7109846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09846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7109846" y="8467"/>
                </a:lnTo>
                <a:lnTo>
                  <a:pt x="7109846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лавие 1">
            <a:extLst>
              <a:ext uri="{FF2B5EF4-FFF2-40B4-BE49-F238E27FC236}">
                <a16:creationId xmlns="" xmlns:a16="http://schemas.microsoft.com/office/drawing/2014/main" id="{E2EE3146-FB97-4B3D-B609-EAF129685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5" y="609600"/>
            <a:ext cx="3276042" cy="5819192"/>
          </a:xfrm>
        </p:spPr>
        <p:txBody>
          <a:bodyPr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bg-BG" sz="2800" b="1" dirty="0"/>
              <a:t>  </a:t>
            </a:r>
            <a:r>
              <a:rPr lang="bg-BG" sz="2800" b="1" dirty="0" smtClean="0"/>
              <a:t>Цел</a:t>
            </a:r>
            <a:r>
              <a:rPr lang="bg-BG" sz="2800" b="1" dirty="0"/>
              <a:t>: </a:t>
            </a:r>
            <a:r>
              <a:rPr lang="bg-BG" sz="2800" b="1" dirty="0" smtClean="0"/>
              <a:t>Осигуряване </a:t>
            </a:r>
            <a:r>
              <a:rPr lang="bg-BG" sz="2800" b="1" dirty="0"/>
              <a:t>социален комфорт на системата „Родител – дете – учител</a:t>
            </a:r>
            <a:r>
              <a:rPr lang="bg-BG" sz="2800" b="1" dirty="0" smtClean="0"/>
              <a:t>“,</a:t>
            </a:r>
            <a:r>
              <a:rPr lang="bg-BG" sz="2800" b="1" dirty="0"/>
              <a:t/>
            </a:r>
            <a:br>
              <a:rPr lang="bg-BG" sz="2800" b="1" dirty="0"/>
            </a:br>
            <a:r>
              <a:rPr lang="bg-BG" sz="2800" b="1" dirty="0" smtClean="0"/>
              <a:t>променяйки начина на работа и взаимодействие със семейството, партньорите и културните институции. </a:t>
            </a:r>
            <a:endParaRPr lang="bg-BG" sz="2800" b="1" dirty="0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="" xmlns:a16="http://schemas.microsoft.com/office/drawing/2014/main" id="{2A412580-B75D-443F-9FA8-F9AD6410E7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6084" y="609600"/>
            <a:ext cx="5511296" cy="554566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bg-BG" dirty="0">
                <a:solidFill>
                  <a:srgbClr val="FFFFFF"/>
                </a:solidFill>
              </a:rPr>
              <a:t> 	</a:t>
            </a:r>
            <a:r>
              <a:rPr lang="bg-BG" sz="2400" dirty="0">
                <a:solidFill>
                  <a:srgbClr val="FFFFFF"/>
                </a:solidFill>
              </a:rPr>
              <a:t>  </a:t>
            </a:r>
            <a:r>
              <a:rPr lang="bg-BG" sz="2400" dirty="0" smtClean="0">
                <a:solidFill>
                  <a:srgbClr val="FFFFFF"/>
                </a:solidFill>
              </a:rPr>
              <a:t>                 </a:t>
            </a:r>
            <a:endParaRPr lang="bg-BG" dirty="0">
              <a:solidFill>
                <a:srgbClr val="FFFFFF"/>
              </a:solidFill>
            </a:endParaRPr>
          </a:p>
          <a:p>
            <a:pPr marL="0" indent="0">
              <a:buNone/>
            </a:pPr>
            <a:endParaRPr lang="bg-BG" dirty="0">
              <a:solidFill>
                <a:srgbClr val="FFFFFF"/>
              </a:solidFill>
            </a:endParaRPr>
          </a:p>
        </p:txBody>
      </p:sp>
      <p:graphicFrame>
        <p:nvGraphicFramePr>
          <p:cNvPr id="5" name="Диаграма 4"/>
          <p:cNvGraphicFramePr/>
          <p:nvPr>
            <p:extLst>
              <p:ext uri="{D42A27DB-BD31-4B8C-83A1-F6EECF244321}">
                <p14:modId xmlns:p14="http://schemas.microsoft.com/office/powerpoint/2010/main" val="2631523789"/>
              </p:ext>
            </p:extLst>
          </p:nvPr>
        </p:nvGraphicFramePr>
        <p:xfrm>
          <a:off x="4422913" y="-8466"/>
          <a:ext cx="7769087" cy="68018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8218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="" xmlns:a16="http://schemas.microsoft.com/office/drawing/2014/main" id="{90A61547-2555-4DE2-A37F-A53E54917441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4" name="Straight Connector 13">
              <a:extLst>
                <a:ext uri="{FF2B5EF4-FFF2-40B4-BE49-F238E27FC236}">
                  <a16:creationId xmlns="" xmlns:a16="http://schemas.microsoft.com/office/drawing/2014/main" id="{5C2447E0-8F0D-479C-94E4-82BC8EB68C0C}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="" xmlns:a16="http://schemas.microsoft.com/office/drawing/2014/main" id="{1F943397-DCDD-44CB-BBA9-9510B7698DD2}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23">
              <a:extLst>
                <a:ext uri="{FF2B5EF4-FFF2-40B4-BE49-F238E27FC236}">
                  <a16:creationId xmlns="" xmlns:a16="http://schemas.microsoft.com/office/drawing/2014/main" id="{E2630ADC-31DB-4C48-AC4A-DAAE5A7B8EA6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Rectangle 25">
              <a:extLst>
                <a:ext uri="{FF2B5EF4-FFF2-40B4-BE49-F238E27FC236}">
                  <a16:creationId xmlns="" xmlns:a16="http://schemas.microsoft.com/office/drawing/2014/main" id="{2CA5C44E-F54E-47E0-8989-4D8686B33C80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Isosceles Triangle 17">
              <a:extLst>
                <a:ext uri="{FF2B5EF4-FFF2-40B4-BE49-F238E27FC236}">
                  <a16:creationId xmlns="" xmlns:a16="http://schemas.microsoft.com/office/drawing/2014/main" id="{FF54E15E-830B-4375-A239-4C51954DEAEC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7">
              <a:extLst>
                <a:ext uri="{FF2B5EF4-FFF2-40B4-BE49-F238E27FC236}">
                  <a16:creationId xmlns="" xmlns:a16="http://schemas.microsoft.com/office/drawing/2014/main" id="{CB37E322-FF7E-4872-BD6B-50A48CBEA5CE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28">
              <a:extLst>
                <a:ext uri="{FF2B5EF4-FFF2-40B4-BE49-F238E27FC236}">
                  <a16:creationId xmlns="" xmlns:a16="http://schemas.microsoft.com/office/drawing/2014/main" id="{710D0C1E-D2F8-45B2-AE14-1AC8E976F7A2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9">
              <a:extLst>
                <a:ext uri="{FF2B5EF4-FFF2-40B4-BE49-F238E27FC236}">
                  <a16:creationId xmlns="" xmlns:a16="http://schemas.microsoft.com/office/drawing/2014/main" id="{3216331B-17D0-4167-ABD2-B2198058C2D2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Isosceles Triangle 21">
              <a:extLst>
                <a:ext uri="{FF2B5EF4-FFF2-40B4-BE49-F238E27FC236}">
                  <a16:creationId xmlns="" xmlns:a16="http://schemas.microsoft.com/office/drawing/2014/main" id="{A53A7A96-3806-4BB3-91DE-6EED48AC787E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>
              <a:extLst>
                <a:ext uri="{FF2B5EF4-FFF2-40B4-BE49-F238E27FC236}">
                  <a16:creationId xmlns="" xmlns:a16="http://schemas.microsoft.com/office/drawing/2014/main" id="{F8C2B86C-EE71-466E-8991-503F9C9C1B22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Заглавие 1">
            <a:extLst>
              <a:ext uri="{FF2B5EF4-FFF2-40B4-BE49-F238E27FC236}">
                <a16:creationId xmlns="" xmlns:a16="http://schemas.microsoft.com/office/drawing/2014/main" id="{10B5FC3B-30EE-4B23-A9B2-2C7D07B3B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bg-BG" sz="2800" b="1" dirty="0" smtClean="0"/>
              <a:t/>
            </a:r>
            <a:br>
              <a:rPr lang="bg-BG" sz="2800" b="1" dirty="0" smtClean="0"/>
            </a:br>
            <a:r>
              <a:rPr lang="bg-BG" sz="2800" b="1" dirty="0"/>
              <a:t/>
            </a:r>
            <a:br>
              <a:rPr lang="bg-BG" sz="2800" b="1" dirty="0"/>
            </a:br>
            <a:r>
              <a:rPr lang="bg-BG" sz="2800" b="1" dirty="0" smtClean="0"/>
              <a:t> </a:t>
            </a:r>
            <a:endParaRPr lang="en-US" sz="2800" dirty="0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9445" y="149004"/>
            <a:ext cx="5486400" cy="6550375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3" name="Текстов контейнер 2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4000" b="1" dirty="0" smtClean="0">
                <a:solidFill>
                  <a:schemeClr val="accent1"/>
                </a:solidFill>
              </a:rPr>
              <a:t>ЗАЕДНО МОЖЕМ ПОВЕЧЕ</a:t>
            </a:r>
            <a:endParaRPr lang="bg-BG" sz="40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032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="" xmlns:a16="http://schemas.microsoft.com/office/drawing/2014/main" id="{EB0D40EF-BA14-42F1-9492-D38C59DCAB67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4" name="Straight Connector 33">
              <a:extLst>
                <a:ext uri="{FF2B5EF4-FFF2-40B4-BE49-F238E27FC236}">
                  <a16:creationId xmlns="" xmlns:a16="http://schemas.microsoft.com/office/drawing/2014/main" id="{B2C3A70F-581F-48B1-AD94-04AF9A38D253}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="" xmlns:a16="http://schemas.microsoft.com/office/drawing/2014/main" id="{13EABD0F-494E-4C0C-8A0C-139AFC4283F2}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ectangle 23">
              <a:extLst>
                <a:ext uri="{FF2B5EF4-FFF2-40B4-BE49-F238E27FC236}">
                  <a16:creationId xmlns="" xmlns:a16="http://schemas.microsoft.com/office/drawing/2014/main" id="{739811F7-2462-4463-BE69-32CEBED03966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7" name="Rectangle 25">
              <a:extLst>
                <a:ext uri="{FF2B5EF4-FFF2-40B4-BE49-F238E27FC236}">
                  <a16:creationId xmlns="" xmlns:a16="http://schemas.microsoft.com/office/drawing/2014/main" id="{D91A6F9F-54F1-461A-A043-E97203A85FF2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Isosceles Triangle 37">
              <a:extLst>
                <a:ext uri="{FF2B5EF4-FFF2-40B4-BE49-F238E27FC236}">
                  <a16:creationId xmlns="" xmlns:a16="http://schemas.microsoft.com/office/drawing/2014/main" id="{28681C3A-B98D-44BE-8120-45C3F3BA07FB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Rectangle 27">
              <a:extLst>
                <a:ext uri="{FF2B5EF4-FFF2-40B4-BE49-F238E27FC236}">
                  <a16:creationId xmlns="" xmlns:a16="http://schemas.microsoft.com/office/drawing/2014/main" id="{37478156-05FD-4D8F-AE53-B3D40AF29F03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Rectangle 28">
              <a:extLst>
                <a:ext uri="{FF2B5EF4-FFF2-40B4-BE49-F238E27FC236}">
                  <a16:creationId xmlns="" xmlns:a16="http://schemas.microsoft.com/office/drawing/2014/main" id="{A81F9C83-B446-4703-8B99-C01F0E403E9C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29">
              <a:extLst>
                <a:ext uri="{FF2B5EF4-FFF2-40B4-BE49-F238E27FC236}">
                  <a16:creationId xmlns="" xmlns:a16="http://schemas.microsoft.com/office/drawing/2014/main" id="{C2F5F0B6-D807-4AAE-852B-7BECE0CF4517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2" name="Isosceles Triangle 41">
              <a:extLst>
                <a:ext uri="{FF2B5EF4-FFF2-40B4-BE49-F238E27FC236}">
                  <a16:creationId xmlns="" xmlns:a16="http://schemas.microsoft.com/office/drawing/2014/main" id="{0945AE7B-1E9E-491F-976F-155273088724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3" name="Isosceles Triangle 42">
              <a:extLst>
                <a:ext uri="{FF2B5EF4-FFF2-40B4-BE49-F238E27FC236}">
                  <a16:creationId xmlns="" xmlns:a16="http://schemas.microsoft.com/office/drawing/2014/main" id="{A38028DA-F87E-4372-9295-BC98DB400728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45" name="Isosceles Triangle 8">
            <a:extLst>
              <a:ext uri="{FF2B5EF4-FFF2-40B4-BE49-F238E27FC236}">
                <a16:creationId xmlns="" xmlns:a16="http://schemas.microsoft.com/office/drawing/2014/main" id="{B5B9F7B6-0E4A-4A5F-BBBA-73496FAE596C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4013201"/>
            <a:ext cx="476655" cy="2844800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7" name="Rectangle 46">
            <a:extLst>
              <a:ext uri="{FF2B5EF4-FFF2-40B4-BE49-F238E27FC236}">
                <a16:creationId xmlns="" xmlns:a16="http://schemas.microsoft.com/office/drawing/2014/main" id="{B51D13AF-6D7E-42A4-BF57-BFDF66E1FE51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2426230" y="5618029"/>
            <a:ext cx="618066" cy="228600"/>
          </a:xfrm>
          <a:prstGeom prst="rect">
            <a:avLst/>
          </a:prstGeom>
          <a:solidFill>
            <a:srgbClr val="EA2D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лавие 1">
            <a:extLst>
              <a:ext uri="{FF2B5EF4-FFF2-40B4-BE49-F238E27FC236}">
                <a16:creationId xmlns="" xmlns:a16="http://schemas.microsoft.com/office/drawing/2014/main" id="{BFE4D1D3-84FA-4B4A-8D81-64BE6FF4A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bg-BG" dirty="0" smtClean="0"/>
              <a:t> </a:t>
            </a:r>
            <a:endParaRPr lang="en-US" dirty="0"/>
          </a:p>
        </p:txBody>
      </p:sp>
      <p:pic>
        <p:nvPicPr>
          <p:cNvPr id="8" name="Контейнер за картина 7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82" b="20182"/>
          <a:stretch>
            <a:fillRect/>
          </a:stretch>
        </p:blipFill>
        <p:spPr>
          <a:xfrm>
            <a:off x="677334" y="307910"/>
            <a:ext cx="8596668" cy="5803641"/>
          </a:xfrm>
        </p:spPr>
      </p:pic>
      <p:sp>
        <p:nvSpPr>
          <p:cNvPr id="7" name="Текстов контейнер 6"/>
          <p:cNvSpPr>
            <a:spLocks noGrp="1"/>
          </p:cNvSpPr>
          <p:nvPr>
            <p:ph type="body" sz="half" idx="2"/>
          </p:nvPr>
        </p:nvSpPr>
        <p:spPr>
          <a:xfrm>
            <a:off x="677334" y="6041362"/>
            <a:ext cx="8596667" cy="723332"/>
          </a:xfrm>
        </p:spPr>
        <p:txBody>
          <a:bodyPr>
            <a:noAutofit/>
          </a:bodyPr>
          <a:lstStyle/>
          <a:p>
            <a:pPr algn="ctr"/>
            <a:r>
              <a:rPr lang="bg-BG" sz="4000" b="1" dirty="0" smtClean="0">
                <a:solidFill>
                  <a:srgbClr val="669900"/>
                </a:solidFill>
              </a:rPr>
              <a:t>   </a:t>
            </a:r>
            <a:r>
              <a:rPr lang="en-US" sz="4000" b="1" dirty="0" smtClean="0">
                <a:solidFill>
                  <a:srgbClr val="669900"/>
                </a:solidFill>
              </a:rPr>
              <a:t>KO</a:t>
            </a:r>
            <a:r>
              <a:rPr lang="bg-BG" sz="4000" b="1" dirty="0" smtClean="0">
                <a:solidFill>
                  <a:srgbClr val="669900"/>
                </a:solidFill>
              </a:rPr>
              <a:t>ЛЕДА В СЪРЦАТА</a:t>
            </a:r>
            <a:endParaRPr lang="bg-BG" sz="4000" b="1" dirty="0">
              <a:solidFill>
                <a:srgbClr val="6699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604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5" name="Контейнер за картина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82" b="20182"/>
          <a:stretch>
            <a:fillRect/>
          </a:stretch>
        </p:blipFill>
        <p:spPr>
          <a:xfrm>
            <a:off x="677334" y="65315"/>
            <a:ext cx="8596668" cy="6008914"/>
          </a:xfrm>
        </p:spPr>
      </p:pic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84370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лавие 2"/>
          <p:cNvSpPr>
            <a:spLocks noGrp="1"/>
          </p:cNvSpPr>
          <p:nvPr>
            <p:ph type="title"/>
          </p:nvPr>
        </p:nvSpPr>
        <p:spPr>
          <a:xfrm>
            <a:off x="677334" y="5934268"/>
            <a:ext cx="8596667" cy="681135"/>
          </a:xfrm>
        </p:spPr>
        <p:txBody>
          <a:bodyPr>
            <a:noAutofit/>
          </a:bodyPr>
          <a:lstStyle/>
          <a:p>
            <a:pPr algn="ctr"/>
            <a:r>
              <a:rPr lang="bg-BG" sz="3600" b="1" dirty="0" smtClean="0"/>
              <a:t>СПОРТУВАМЕ С МАМА И ТАТКО</a:t>
            </a:r>
            <a:endParaRPr lang="bg-BG" sz="3600" b="1" dirty="0"/>
          </a:p>
        </p:txBody>
      </p:sp>
      <p:pic>
        <p:nvPicPr>
          <p:cNvPr id="5" name="Контейнер за картина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82" b="20182"/>
          <a:stretch>
            <a:fillRect/>
          </a:stretch>
        </p:blipFill>
        <p:spPr>
          <a:xfrm>
            <a:off x="677334" y="609599"/>
            <a:ext cx="8596668" cy="5436637"/>
          </a:xfrm>
        </p:spPr>
      </p:pic>
      <p:sp>
        <p:nvSpPr>
          <p:cNvPr id="6" name="Текстов контейнер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14240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5" name="Контейнер за картина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82" b="20182"/>
          <a:stretch>
            <a:fillRect/>
          </a:stretch>
        </p:blipFill>
        <p:spPr>
          <a:xfrm>
            <a:off x="677334" y="609599"/>
            <a:ext cx="8596668" cy="5380654"/>
          </a:xfrm>
        </p:spPr>
      </p:pic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77334" y="6148872"/>
            <a:ext cx="8596667" cy="709127"/>
          </a:xfrm>
        </p:spPr>
        <p:txBody>
          <a:bodyPr>
            <a:normAutofit/>
          </a:bodyPr>
          <a:lstStyle/>
          <a:p>
            <a:pPr algn="ctr"/>
            <a:r>
              <a:rPr lang="bg-BG" sz="3600" b="1" dirty="0" smtClean="0">
                <a:solidFill>
                  <a:schemeClr val="accent1"/>
                </a:solidFill>
              </a:rPr>
              <a:t>В ГРИЖА ЗА ПТИЦИТЕ ПРЕЗ ЗИМАТА</a:t>
            </a:r>
            <a:endParaRPr lang="bg-BG" sz="36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907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5" name="Контейнер за картина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82" b="20182"/>
          <a:stretch>
            <a:fillRect/>
          </a:stretch>
        </p:blipFill>
        <p:spPr>
          <a:xfrm>
            <a:off x="677334" y="609599"/>
            <a:ext cx="8596668" cy="5399315"/>
          </a:xfrm>
        </p:spPr>
      </p:pic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02960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5" name="Контейнер за картина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82" b="20182"/>
          <a:stretch>
            <a:fillRect/>
          </a:stretch>
        </p:blipFill>
        <p:spPr>
          <a:xfrm>
            <a:off x="677334" y="609600"/>
            <a:ext cx="8596668" cy="5417976"/>
          </a:xfrm>
        </p:spPr>
      </p:pic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77334" y="6176864"/>
            <a:ext cx="8596667" cy="559837"/>
          </a:xfrm>
        </p:spPr>
        <p:txBody>
          <a:bodyPr>
            <a:normAutofit/>
          </a:bodyPr>
          <a:lstStyle/>
          <a:p>
            <a:pPr algn="ctr"/>
            <a:r>
              <a:rPr lang="bg-BG" sz="2400" b="1" dirty="0" smtClean="0">
                <a:solidFill>
                  <a:schemeClr val="accent1"/>
                </a:solidFill>
              </a:rPr>
              <a:t>ЕСЕННО НАСТРОЕНИЕ В НАШАТА ДЕТСКА ГРАДИНА</a:t>
            </a:r>
            <a:endParaRPr lang="bg-BG" sz="24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4392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лавие 5"/>
          <p:cNvSpPr>
            <a:spLocks noGrp="1"/>
          </p:cNvSpPr>
          <p:nvPr>
            <p:ph type="title"/>
          </p:nvPr>
        </p:nvSpPr>
        <p:spPr>
          <a:xfrm>
            <a:off x="677335" y="1498604"/>
            <a:ext cx="516983" cy="68939"/>
          </a:xfrm>
        </p:spPr>
        <p:txBody>
          <a:bodyPr>
            <a:normAutofit fontScale="90000"/>
          </a:bodyPr>
          <a:lstStyle/>
          <a:p>
            <a:endParaRPr lang="bg-BG" dirty="0"/>
          </a:p>
        </p:txBody>
      </p:sp>
      <p:pic>
        <p:nvPicPr>
          <p:cNvPr id="5" name="Контейнер за картина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0033" y="83976"/>
            <a:ext cx="5131835" cy="6690048"/>
          </a:xfrm>
        </p:spPr>
      </p:pic>
      <p:sp>
        <p:nvSpPr>
          <p:cNvPr id="7" name="Текстов контейнер 6"/>
          <p:cNvSpPr>
            <a:spLocks noGrp="1"/>
          </p:cNvSpPr>
          <p:nvPr>
            <p:ph type="body" sz="half" idx="2"/>
          </p:nvPr>
        </p:nvSpPr>
        <p:spPr>
          <a:xfrm>
            <a:off x="677334" y="2711756"/>
            <a:ext cx="3854528" cy="1477690"/>
          </a:xfrm>
        </p:spPr>
        <p:txBody>
          <a:bodyPr>
            <a:normAutofit/>
          </a:bodyPr>
          <a:lstStyle/>
          <a:p>
            <a:pPr algn="ctr"/>
            <a:r>
              <a:rPr lang="bg-BG" sz="4000" b="1" dirty="0" smtClean="0">
                <a:solidFill>
                  <a:schemeClr val="accent1"/>
                </a:solidFill>
              </a:rPr>
              <a:t>НАШАТА НАГРАДА</a:t>
            </a:r>
            <a:endParaRPr lang="bg-BG" sz="40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1018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="" xmlns:a16="http://schemas.microsoft.com/office/drawing/2014/main" id="{4098A4C6-4FFB-4EF4-8317-8110224DBB67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>
              <a:extLst>
                <a:ext uri="{FF2B5EF4-FFF2-40B4-BE49-F238E27FC236}">
                  <a16:creationId xmlns="" xmlns:a16="http://schemas.microsoft.com/office/drawing/2014/main" id="{4A415072-93F3-4FDA-96B8-7DFD2874C5DD}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="" xmlns:a16="http://schemas.microsoft.com/office/drawing/2014/main" id="{D8C2D828-7FBF-4467-B527-793E0E978C22}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23">
              <a:extLst>
                <a:ext uri="{FF2B5EF4-FFF2-40B4-BE49-F238E27FC236}">
                  <a16:creationId xmlns="" xmlns:a16="http://schemas.microsoft.com/office/drawing/2014/main" id="{B9D10F1D-AB99-42AD-8720-CDF3499591BB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Rectangle 25">
              <a:extLst>
                <a:ext uri="{FF2B5EF4-FFF2-40B4-BE49-F238E27FC236}">
                  <a16:creationId xmlns="" xmlns:a16="http://schemas.microsoft.com/office/drawing/2014/main" id="{5BF01F05-8464-452A-A278-4A40757B6573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Isosceles Triangle 35">
              <a:extLst>
                <a:ext uri="{FF2B5EF4-FFF2-40B4-BE49-F238E27FC236}">
                  <a16:creationId xmlns="" xmlns:a16="http://schemas.microsoft.com/office/drawing/2014/main" id="{FBCC0363-6CA5-4B64-A66F-478732557508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7" name="Rectangle 27">
              <a:extLst>
                <a:ext uri="{FF2B5EF4-FFF2-40B4-BE49-F238E27FC236}">
                  <a16:creationId xmlns="" xmlns:a16="http://schemas.microsoft.com/office/drawing/2014/main" id="{CBACBAB2-7577-4339-B610-7245E449D375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28">
              <a:extLst>
                <a:ext uri="{FF2B5EF4-FFF2-40B4-BE49-F238E27FC236}">
                  <a16:creationId xmlns="" xmlns:a16="http://schemas.microsoft.com/office/drawing/2014/main" id="{DFCB19D4-D4D4-4AFD-9ECC-A6D0E4AE215B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Rectangle 29">
              <a:extLst>
                <a:ext uri="{FF2B5EF4-FFF2-40B4-BE49-F238E27FC236}">
                  <a16:creationId xmlns="" xmlns:a16="http://schemas.microsoft.com/office/drawing/2014/main" id="{3B32E423-85B7-4B28-B5C3-AB63224A4670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>
              <a:extLst>
                <a:ext uri="{FF2B5EF4-FFF2-40B4-BE49-F238E27FC236}">
                  <a16:creationId xmlns="" xmlns:a16="http://schemas.microsoft.com/office/drawing/2014/main" id="{3DC38A14-94ED-496F-851A-CA6A988988FE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Isosceles Triangle 40">
              <a:extLst>
                <a:ext uri="{FF2B5EF4-FFF2-40B4-BE49-F238E27FC236}">
                  <a16:creationId xmlns="" xmlns:a16="http://schemas.microsoft.com/office/drawing/2014/main" id="{14E862E4-F307-4A50-A3A9-0A79FD36D08F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cxnSp>
        <p:nvCxnSpPr>
          <p:cNvPr id="43" name="Straight Connector 42">
            <a:extLst>
              <a:ext uri="{FF2B5EF4-FFF2-40B4-BE49-F238E27FC236}">
                <a16:creationId xmlns="" xmlns:a16="http://schemas.microsoft.com/office/drawing/2014/main" id="{076A370E-C7CA-4ED6-BBEE-CE73A7944BBC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435978" y="2607839"/>
            <a:ext cx="528385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="" xmlns:a16="http://schemas.microsoft.com/office/drawing/2014/main" id="{09C45DED-5AFE-434B-A28C-F5DF05539BBE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 flipV="1">
            <a:off x="3078396" y="-2"/>
            <a:ext cx="391141" cy="261883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Заглавие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4400" dirty="0" smtClean="0"/>
              <a:t>НАЧАЛОТО</a:t>
            </a:r>
            <a:endParaRPr lang="bg-BG" sz="4400" dirty="0"/>
          </a:p>
        </p:txBody>
      </p:sp>
      <p:pic>
        <p:nvPicPr>
          <p:cNvPr id="10" name="Контейнер за съдържание 9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63" y="1309416"/>
            <a:ext cx="3790950" cy="4914739"/>
          </a:xfrm>
        </p:spPr>
      </p:pic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55126" y="1683327"/>
            <a:ext cx="6030023" cy="4790209"/>
          </a:xfrm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</a:bodyPr>
          <a:lstStyle/>
          <a:p>
            <a:pPr marL="0" indent="0">
              <a:buNone/>
            </a:pPr>
            <a:endParaRPr lang="bg-BG" sz="2400" dirty="0" smtClean="0"/>
          </a:p>
          <a:p>
            <a:pPr marL="0" indent="0">
              <a:buNone/>
            </a:pPr>
            <a:r>
              <a:rPr lang="bg-BG" sz="2400" dirty="0"/>
              <a:t>Разработване на модели на институционално ниво за междуличностно общуване между учители и родители, изискващи взаимност и съгласуваност на извършените действия от </a:t>
            </a:r>
            <a:r>
              <a:rPr lang="bg-BG" sz="2400" dirty="0" smtClean="0"/>
              <a:t>партньорите</a:t>
            </a:r>
          </a:p>
          <a:p>
            <a:pPr marL="0" indent="0">
              <a:buNone/>
            </a:pPr>
            <a:r>
              <a:rPr lang="bg-BG" sz="2400" dirty="0" smtClean="0"/>
              <a:t>Доброволно участие</a:t>
            </a:r>
          </a:p>
          <a:p>
            <a:pPr marL="0" indent="0">
              <a:buNone/>
            </a:pPr>
            <a:r>
              <a:rPr lang="bg-BG" sz="2400" dirty="0" smtClean="0"/>
              <a:t>Целенасочено прилагане на </a:t>
            </a:r>
            <a:r>
              <a:rPr lang="bg-BG" sz="2400" dirty="0" err="1" smtClean="0"/>
              <a:t>комуникационнни</a:t>
            </a:r>
            <a:r>
              <a:rPr lang="bg-BG" sz="2400" dirty="0" smtClean="0"/>
              <a:t> стратегии за разнообразни дейности</a:t>
            </a:r>
            <a:endParaRPr lang="bg-BG" sz="2400" dirty="0"/>
          </a:p>
          <a:p>
            <a:pPr marL="0" indent="0">
              <a:buNone/>
            </a:pPr>
            <a:endParaRPr lang="bg-BG" sz="2400" dirty="0" smtClean="0"/>
          </a:p>
          <a:p>
            <a:pPr marL="0" indent="0">
              <a:buNone/>
            </a:pPr>
            <a:endParaRPr lang="bg-BG" sz="2400" dirty="0"/>
          </a:p>
        </p:txBody>
      </p:sp>
    </p:spTree>
    <p:extLst>
      <p:ext uri="{BB962C8B-B14F-4D97-AF65-F5344CB8AC3E}">
        <p14:creationId xmlns:p14="http://schemas.microsoft.com/office/powerpoint/2010/main" val="163551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EB0D40EF-BA14-42F1-9492-D38C59DCAB67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7" name="Straight Connector 16">
              <a:extLst>
                <a:ext uri="{FF2B5EF4-FFF2-40B4-BE49-F238E27FC236}">
                  <a16:creationId xmlns="" xmlns:a16="http://schemas.microsoft.com/office/drawing/2014/main" id="{B2C3A70F-581F-48B1-AD94-04AF9A38D253}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="" xmlns:a16="http://schemas.microsoft.com/office/drawing/2014/main" id="{13EABD0F-494E-4C0C-8A0C-139AFC4283F2}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23">
              <a:extLst>
                <a:ext uri="{FF2B5EF4-FFF2-40B4-BE49-F238E27FC236}">
                  <a16:creationId xmlns="" xmlns:a16="http://schemas.microsoft.com/office/drawing/2014/main" id="{739811F7-2462-4463-BE69-32CEBED03966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25">
              <a:extLst>
                <a:ext uri="{FF2B5EF4-FFF2-40B4-BE49-F238E27FC236}">
                  <a16:creationId xmlns="" xmlns:a16="http://schemas.microsoft.com/office/drawing/2014/main" id="{D91A6F9F-54F1-461A-A043-E97203A85FF2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Isosceles Triangle 20">
              <a:extLst>
                <a:ext uri="{FF2B5EF4-FFF2-40B4-BE49-F238E27FC236}">
                  <a16:creationId xmlns="" xmlns:a16="http://schemas.microsoft.com/office/drawing/2014/main" id="{28681C3A-B98D-44BE-8120-45C3F3BA07FB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7">
              <a:extLst>
                <a:ext uri="{FF2B5EF4-FFF2-40B4-BE49-F238E27FC236}">
                  <a16:creationId xmlns="" xmlns:a16="http://schemas.microsoft.com/office/drawing/2014/main" id="{37478156-05FD-4D8F-AE53-B3D40AF29F03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8">
              <a:extLst>
                <a:ext uri="{FF2B5EF4-FFF2-40B4-BE49-F238E27FC236}">
                  <a16:creationId xmlns="" xmlns:a16="http://schemas.microsoft.com/office/drawing/2014/main" id="{A81F9C83-B446-4703-8B99-C01F0E403E9C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9">
              <a:extLst>
                <a:ext uri="{FF2B5EF4-FFF2-40B4-BE49-F238E27FC236}">
                  <a16:creationId xmlns="" xmlns:a16="http://schemas.microsoft.com/office/drawing/2014/main" id="{C2F5F0B6-D807-4AAE-852B-7BECE0CF4517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Isosceles Triangle 24">
              <a:extLst>
                <a:ext uri="{FF2B5EF4-FFF2-40B4-BE49-F238E27FC236}">
                  <a16:creationId xmlns="" xmlns:a16="http://schemas.microsoft.com/office/drawing/2014/main" id="{0945AE7B-1E9E-491F-976F-155273088724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5">
              <a:extLst>
                <a:ext uri="{FF2B5EF4-FFF2-40B4-BE49-F238E27FC236}">
                  <a16:creationId xmlns="" xmlns:a16="http://schemas.microsoft.com/office/drawing/2014/main" id="{A38028DA-F87E-4372-9295-BC98DB400728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8" name="Isosceles Triangle 8">
            <a:extLst>
              <a:ext uri="{FF2B5EF4-FFF2-40B4-BE49-F238E27FC236}">
                <a16:creationId xmlns="" xmlns:a16="http://schemas.microsoft.com/office/drawing/2014/main" id="{98EE4960-6ED7-49B4-BEEE-A96A0C83D9BC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4013201"/>
            <a:ext cx="476655" cy="2844800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Заглавие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 smtClean="0"/>
              <a:t>УСЪВЪРШЕНСТВАНЕ НА УМЕНИЯ И КОМПЕТЕНЦИИ</a:t>
            </a:r>
            <a:endParaRPr lang="bg-BG" dirty="0"/>
          </a:p>
        </p:txBody>
      </p:sp>
      <p:pic>
        <p:nvPicPr>
          <p:cNvPr id="6" name="Контейнер за съдържание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524" y="2026227"/>
            <a:ext cx="5176693" cy="4551218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5" name="Контейнер за съдържание 4"/>
          <p:cNvSpPr>
            <a:spLocks noGrp="1"/>
          </p:cNvSpPr>
          <p:nvPr>
            <p:ph sz="half" idx="1"/>
          </p:nvPr>
        </p:nvSpPr>
        <p:spPr>
          <a:xfrm>
            <a:off x="677334" y="2026227"/>
            <a:ext cx="4184035" cy="4551218"/>
          </a:xfrm>
        </p:spPr>
        <p:txBody>
          <a:bodyPr>
            <a:normAutofit/>
          </a:bodyPr>
          <a:lstStyle/>
          <a:p>
            <a:r>
              <a:rPr lang="bg-BG" sz="2000" dirty="0" smtClean="0"/>
              <a:t>Подкрепяне на родителите при участие в  различни дейности за разрешаване на конфликти, на зависимости или агресия</a:t>
            </a:r>
          </a:p>
          <a:p>
            <a:r>
              <a:rPr lang="bg-BG" sz="2000" dirty="0" smtClean="0"/>
              <a:t>Привличане на социални партньори за формиране на умения при разграничаване на проблемите, предизвикани от външни фактори</a:t>
            </a:r>
          </a:p>
          <a:p>
            <a:r>
              <a:rPr lang="bg-BG" sz="2000" dirty="0" smtClean="0"/>
              <a:t>Зачитане на авторитета и установяване на граници на подкрепящата се общност</a:t>
            </a:r>
          </a:p>
          <a:p>
            <a:endParaRPr lang="bg-BG" dirty="0" smtClean="0"/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2810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>
            <a:extLst>
              <a:ext uri="{FF2B5EF4-FFF2-40B4-BE49-F238E27FC236}">
                <a16:creationId xmlns="" xmlns:a16="http://schemas.microsoft.com/office/drawing/2014/main" id="{EBE86EA4-C4F1-4465-B306-7A2BC2285926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47" name="Straight Connector 46">
              <a:extLst>
                <a:ext uri="{FF2B5EF4-FFF2-40B4-BE49-F238E27FC236}">
                  <a16:creationId xmlns="" xmlns:a16="http://schemas.microsoft.com/office/drawing/2014/main" id="{A8279268-DB29-43BE-B57C-14977EACFDA0}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="" xmlns:a16="http://schemas.microsoft.com/office/drawing/2014/main" id="{C8FA53C0-C1EF-4611-BAB3-65EEB16AA30F}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Rectangle 23">
              <a:extLst>
                <a:ext uri="{FF2B5EF4-FFF2-40B4-BE49-F238E27FC236}">
                  <a16:creationId xmlns="" xmlns:a16="http://schemas.microsoft.com/office/drawing/2014/main" id="{81CDACFC-DD8A-4CC0-B7FC-6030FC3536D9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0" name="Rectangle 25">
              <a:extLst>
                <a:ext uri="{FF2B5EF4-FFF2-40B4-BE49-F238E27FC236}">
                  <a16:creationId xmlns="" xmlns:a16="http://schemas.microsoft.com/office/drawing/2014/main" id="{0269F267-73D4-4CC3-BEC7-73335654DE73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1" name="Isosceles Triangle 50">
              <a:extLst>
                <a:ext uri="{FF2B5EF4-FFF2-40B4-BE49-F238E27FC236}">
                  <a16:creationId xmlns="" xmlns:a16="http://schemas.microsoft.com/office/drawing/2014/main" id="{DC48F13D-B2D7-4EB8-9CA7-59243637C8DE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2" name="Rectangle 27">
              <a:extLst>
                <a:ext uri="{FF2B5EF4-FFF2-40B4-BE49-F238E27FC236}">
                  <a16:creationId xmlns="" xmlns:a16="http://schemas.microsoft.com/office/drawing/2014/main" id="{A82405B3-5A67-4DA2-8EDA-7AB65A8B4506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3" name="Rectangle 28">
              <a:extLst>
                <a:ext uri="{FF2B5EF4-FFF2-40B4-BE49-F238E27FC236}">
                  <a16:creationId xmlns="" xmlns:a16="http://schemas.microsoft.com/office/drawing/2014/main" id="{7508BC7B-3BD2-4D96-A46E-82988222AC2E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4" name="Rectangle 29">
              <a:extLst>
                <a:ext uri="{FF2B5EF4-FFF2-40B4-BE49-F238E27FC236}">
                  <a16:creationId xmlns="" xmlns:a16="http://schemas.microsoft.com/office/drawing/2014/main" id="{4298D07C-2287-4B93-9041-935144DE1BD0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5" name="Isosceles Triangle 54">
              <a:extLst>
                <a:ext uri="{FF2B5EF4-FFF2-40B4-BE49-F238E27FC236}">
                  <a16:creationId xmlns="" xmlns:a16="http://schemas.microsoft.com/office/drawing/2014/main" id="{0F6BC886-C125-4903-8C2A-6FB687400DD0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6" name="Isosceles Triangle 55">
              <a:extLst>
                <a:ext uri="{FF2B5EF4-FFF2-40B4-BE49-F238E27FC236}">
                  <a16:creationId xmlns="" xmlns:a16="http://schemas.microsoft.com/office/drawing/2014/main" id="{C9D0B38F-2E02-4E85-99EE-73595E7C8953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Заглавие 1">
            <a:extLst>
              <a:ext uri="{FF2B5EF4-FFF2-40B4-BE49-F238E27FC236}">
                <a16:creationId xmlns="" xmlns:a16="http://schemas.microsoft.com/office/drawing/2014/main" id="{14C6324E-C651-4E24-8F55-0CC7FB7DB29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5561045"/>
            <a:ext cx="8288338" cy="116632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>
              <a:lnSpc>
                <a:spcPct val="90000"/>
              </a:lnSpc>
            </a:pPr>
            <a:r>
              <a:rPr lang="bg-BG" sz="4000" dirty="0" smtClean="0"/>
              <a:t>НАЙ-ГОЛЕМИЯТ НИ СТИМУЛ- УСМИВКАТА</a:t>
            </a:r>
            <a:endParaRPr lang="en-US" sz="4000" dirty="0"/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64913" y="-1579860"/>
            <a:ext cx="5694248" cy="833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804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0884F175-9D23-496E-80AC-F3D2FD541092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7" name="Straight Connector 16">
              <a:extLst>
                <a:ext uri="{FF2B5EF4-FFF2-40B4-BE49-F238E27FC236}">
                  <a16:creationId xmlns="" xmlns:a16="http://schemas.microsoft.com/office/drawing/2014/main" id="{22D4B7B8-5AFE-4B32-A805-72EC571E6F07}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="" xmlns:a16="http://schemas.microsoft.com/office/drawing/2014/main" id="{757D13B2-7A74-4788-8689-5EDB2DA868FF}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23">
              <a:extLst>
                <a:ext uri="{FF2B5EF4-FFF2-40B4-BE49-F238E27FC236}">
                  <a16:creationId xmlns="" xmlns:a16="http://schemas.microsoft.com/office/drawing/2014/main" id="{66964837-B2CC-483D-BEDA-4BB1901BCC72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25">
              <a:extLst>
                <a:ext uri="{FF2B5EF4-FFF2-40B4-BE49-F238E27FC236}">
                  <a16:creationId xmlns="" xmlns:a16="http://schemas.microsoft.com/office/drawing/2014/main" id="{77D4E216-8B6C-4A3B-AF75-3016320F62A8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Isosceles Triangle 20">
              <a:extLst>
                <a:ext uri="{FF2B5EF4-FFF2-40B4-BE49-F238E27FC236}">
                  <a16:creationId xmlns="" xmlns:a16="http://schemas.microsoft.com/office/drawing/2014/main" id="{CDD4EA12-82D2-47D7-8742-8F4746AA6FA2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7">
              <a:extLst>
                <a:ext uri="{FF2B5EF4-FFF2-40B4-BE49-F238E27FC236}">
                  <a16:creationId xmlns="" xmlns:a16="http://schemas.microsoft.com/office/drawing/2014/main" id="{115B7F7E-4C23-429B-A947-A5B436DB2D3B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8">
              <a:extLst>
                <a:ext uri="{FF2B5EF4-FFF2-40B4-BE49-F238E27FC236}">
                  <a16:creationId xmlns="" xmlns:a16="http://schemas.microsoft.com/office/drawing/2014/main" id="{A6B03A29-0A21-40D4-87E4-3C41D6F54C57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9">
              <a:extLst>
                <a:ext uri="{FF2B5EF4-FFF2-40B4-BE49-F238E27FC236}">
                  <a16:creationId xmlns="" xmlns:a16="http://schemas.microsoft.com/office/drawing/2014/main" id="{6C871F60-4E5A-449A-B6D8-1F58C12EE3C5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Isosceles Triangle 24">
              <a:extLst>
                <a:ext uri="{FF2B5EF4-FFF2-40B4-BE49-F238E27FC236}">
                  <a16:creationId xmlns="" xmlns:a16="http://schemas.microsoft.com/office/drawing/2014/main" id="{3182795B-2BFA-4D7B-BE85-701A73E25350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5">
              <a:extLst>
                <a:ext uri="{FF2B5EF4-FFF2-40B4-BE49-F238E27FC236}">
                  <a16:creationId xmlns="" xmlns:a16="http://schemas.microsoft.com/office/drawing/2014/main" id="{810B9E5C-2AE2-4B4E-916F-F954F2AA8A93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graphicFrame>
        <p:nvGraphicFramePr>
          <p:cNvPr id="2" name="Диаграма 1"/>
          <p:cNvGraphicFramePr/>
          <p:nvPr>
            <p:extLst>
              <p:ext uri="{D42A27DB-BD31-4B8C-83A1-F6EECF244321}">
                <p14:modId xmlns:p14="http://schemas.microsoft.com/office/powerpoint/2010/main" val="1774130731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28916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="" xmlns:a16="http://schemas.microsoft.com/office/drawing/2014/main" id="{EBE86EA4-C4F1-4465-B306-7A2BC2285926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4" name="Straight Connector 33">
              <a:extLst>
                <a:ext uri="{FF2B5EF4-FFF2-40B4-BE49-F238E27FC236}">
                  <a16:creationId xmlns="" xmlns:a16="http://schemas.microsoft.com/office/drawing/2014/main" id="{A8279268-DB29-43BE-B57C-14977EACFDA0}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="" xmlns:a16="http://schemas.microsoft.com/office/drawing/2014/main" id="{C8FA53C0-C1EF-4611-BAB3-65EEB16AA30F}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ectangle 23">
              <a:extLst>
                <a:ext uri="{FF2B5EF4-FFF2-40B4-BE49-F238E27FC236}">
                  <a16:creationId xmlns="" xmlns:a16="http://schemas.microsoft.com/office/drawing/2014/main" id="{81CDACFC-DD8A-4CC0-B7FC-6030FC3536D9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7" name="Rectangle 25">
              <a:extLst>
                <a:ext uri="{FF2B5EF4-FFF2-40B4-BE49-F238E27FC236}">
                  <a16:creationId xmlns="" xmlns:a16="http://schemas.microsoft.com/office/drawing/2014/main" id="{0269F267-73D4-4CC3-BEC7-73335654DE73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Isosceles Triangle 37">
              <a:extLst>
                <a:ext uri="{FF2B5EF4-FFF2-40B4-BE49-F238E27FC236}">
                  <a16:creationId xmlns="" xmlns:a16="http://schemas.microsoft.com/office/drawing/2014/main" id="{DC48F13D-B2D7-4EB8-9CA7-59243637C8DE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Rectangle 27">
              <a:extLst>
                <a:ext uri="{FF2B5EF4-FFF2-40B4-BE49-F238E27FC236}">
                  <a16:creationId xmlns="" xmlns:a16="http://schemas.microsoft.com/office/drawing/2014/main" id="{A82405B3-5A67-4DA2-8EDA-7AB65A8B4506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Rectangle 28">
              <a:extLst>
                <a:ext uri="{FF2B5EF4-FFF2-40B4-BE49-F238E27FC236}">
                  <a16:creationId xmlns="" xmlns:a16="http://schemas.microsoft.com/office/drawing/2014/main" id="{7508BC7B-3BD2-4D96-A46E-82988222AC2E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29">
              <a:extLst>
                <a:ext uri="{FF2B5EF4-FFF2-40B4-BE49-F238E27FC236}">
                  <a16:creationId xmlns="" xmlns:a16="http://schemas.microsoft.com/office/drawing/2014/main" id="{4298D07C-2287-4B93-9041-935144DE1BD0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2" name="Isosceles Triangle 41">
              <a:extLst>
                <a:ext uri="{FF2B5EF4-FFF2-40B4-BE49-F238E27FC236}">
                  <a16:creationId xmlns="" xmlns:a16="http://schemas.microsoft.com/office/drawing/2014/main" id="{0F6BC886-C125-4903-8C2A-6FB687400DD0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3" name="Isosceles Triangle 42">
              <a:extLst>
                <a:ext uri="{FF2B5EF4-FFF2-40B4-BE49-F238E27FC236}">
                  <a16:creationId xmlns="" xmlns:a16="http://schemas.microsoft.com/office/drawing/2014/main" id="{C9D0B38F-2E02-4E85-99EE-73595E7C8953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Заглавие 1">
            <a:extLst>
              <a:ext uri="{FF2B5EF4-FFF2-40B4-BE49-F238E27FC236}">
                <a16:creationId xmlns="" xmlns:a16="http://schemas.microsoft.com/office/drawing/2014/main" id="{4033AB0A-1043-4354-A2E0-B26D79C6C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1437" y="609600"/>
            <a:ext cx="7342564" cy="110723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bg-BG" sz="2800" b="1" dirty="0" smtClean="0"/>
              <a:t>ЗАЛОЖИХМЕ НА ИГРАТА, ЧРЕЗ КОЯТО ИНДИВИДЪТ ТЪРСИ УДОВОЛСТВИЕ</a:t>
            </a:r>
            <a:endParaRPr lang="en-US" sz="2800" b="1" dirty="0"/>
          </a:p>
        </p:txBody>
      </p:sp>
      <p:pic>
        <p:nvPicPr>
          <p:cNvPr id="7" name="Контейнер за съдържание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47" y="2710215"/>
            <a:ext cx="4642264" cy="3028719"/>
          </a:xfrm>
        </p:spPr>
      </p:pic>
      <p:pic>
        <p:nvPicPr>
          <p:cNvPr id="10" name="Контейнер за съдържание 9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0620" y="1866122"/>
            <a:ext cx="4599991" cy="4991878"/>
          </a:xfrm>
        </p:spPr>
      </p:pic>
    </p:spTree>
    <p:extLst>
      <p:ext uri="{BB962C8B-B14F-4D97-AF65-F5344CB8AC3E}">
        <p14:creationId xmlns:p14="http://schemas.microsoft.com/office/powerpoint/2010/main" val="4180248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oup 53">
            <a:extLst>
              <a:ext uri="{FF2B5EF4-FFF2-40B4-BE49-F238E27FC236}">
                <a16:creationId xmlns="" xmlns:a16="http://schemas.microsoft.com/office/drawing/2014/main" id="{02FF0CD5-01EA-414C-9FBA-91289523E975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55" name="Straight Connector 54">
              <a:extLst>
                <a:ext uri="{FF2B5EF4-FFF2-40B4-BE49-F238E27FC236}">
                  <a16:creationId xmlns="" xmlns:a16="http://schemas.microsoft.com/office/drawing/2014/main" id="{A89E0603-B9E3-42E1-B1E1-D3A0F06880A5}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="" xmlns:a16="http://schemas.microsoft.com/office/drawing/2014/main" id="{8C08529B-533A-4987-835C-B6FE3960CFB9}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Rectangle 23">
              <a:extLst>
                <a:ext uri="{FF2B5EF4-FFF2-40B4-BE49-F238E27FC236}">
                  <a16:creationId xmlns="" xmlns:a16="http://schemas.microsoft.com/office/drawing/2014/main" id="{ADF3602E-6539-4E90-9B34-A1564E8898C7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8" name="Rectangle 25">
              <a:extLst>
                <a:ext uri="{FF2B5EF4-FFF2-40B4-BE49-F238E27FC236}">
                  <a16:creationId xmlns="" xmlns:a16="http://schemas.microsoft.com/office/drawing/2014/main" id="{45B7B2BF-6C30-4E7C-9B92-89931CAC5E7B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59" name="Isosceles Triangle 58">
              <a:extLst>
                <a:ext uri="{FF2B5EF4-FFF2-40B4-BE49-F238E27FC236}">
                  <a16:creationId xmlns="" xmlns:a16="http://schemas.microsoft.com/office/drawing/2014/main" id="{D902BF1F-1CD4-4757-8E37-E537850CD830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0" name="Rectangle 27">
              <a:extLst>
                <a:ext uri="{FF2B5EF4-FFF2-40B4-BE49-F238E27FC236}">
                  <a16:creationId xmlns="" xmlns:a16="http://schemas.microsoft.com/office/drawing/2014/main" id="{EC181138-86B5-48DD-A9CF-E1B424432374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Rectangle 28">
              <a:extLst>
                <a:ext uri="{FF2B5EF4-FFF2-40B4-BE49-F238E27FC236}">
                  <a16:creationId xmlns="" xmlns:a16="http://schemas.microsoft.com/office/drawing/2014/main" id="{2AFEC3B7-B6F9-4F8D-BB1D-1CB5D59A8747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29">
              <a:extLst>
                <a:ext uri="{FF2B5EF4-FFF2-40B4-BE49-F238E27FC236}">
                  <a16:creationId xmlns="" xmlns:a16="http://schemas.microsoft.com/office/drawing/2014/main" id="{C7CFEC2C-F42F-4B3F-82EB-A23DD21C7F29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62">
              <a:extLst>
                <a:ext uri="{FF2B5EF4-FFF2-40B4-BE49-F238E27FC236}">
                  <a16:creationId xmlns="" xmlns:a16="http://schemas.microsoft.com/office/drawing/2014/main" id="{E29569A7-8B01-47AE-86AA-D0BE37E984E3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Isosceles Triangle 63">
              <a:extLst>
                <a:ext uri="{FF2B5EF4-FFF2-40B4-BE49-F238E27FC236}">
                  <a16:creationId xmlns="" xmlns:a16="http://schemas.microsoft.com/office/drawing/2014/main" id="{2E15773A-78BA-459D-840F-CA90AB966868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Заглавие 1">
            <a:extLst>
              <a:ext uri="{FF2B5EF4-FFF2-40B4-BE49-F238E27FC236}">
                <a16:creationId xmlns="" xmlns:a16="http://schemas.microsoft.com/office/drawing/2014/main" id="{8F8D0AAF-8279-4A8B-857B-885E2903219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48732" y="149291"/>
            <a:ext cx="8993847" cy="911160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bg-BG" sz="2800" b="1" dirty="0" smtClean="0"/>
              <a:t>СЪЗДАДОХМЕ МЕТОДОЛОГИЯ НА ПОСЛЕДОВАТЕЛНОСТТА</a:t>
            </a:r>
            <a:endParaRPr lang="en-US" sz="2800" b="1" dirty="0"/>
          </a:p>
        </p:txBody>
      </p:sp>
      <p:sp>
        <p:nvSpPr>
          <p:cNvPr id="66" name="Isosceles Triangle 8">
            <a:extLst>
              <a:ext uri="{FF2B5EF4-FFF2-40B4-BE49-F238E27FC236}">
                <a16:creationId xmlns="" xmlns:a16="http://schemas.microsoft.com/office/drawing/2014/main" id="{339B2E5C-7D38-46FD-A927-39796E8F9F76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4013201"/>
            <a:ext cx="476655" cy="2844800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3" name="Диаграма 2"/>
          <p:cNvGraphicFramePr/>
          <p:nvPr>
            <p:extLst>
              <p:ext uri="{D42A27DB-BD31-4B8C-83A1-F6EECF244321}">
                <p14:modId xmlns:p14="http://schemas.microsoft.com/office/powerpoint/2010/main" val="2520981527"/>
              </p:ext>
            </p:extLst>
          </p:nvPr>
        </p:nvGraphicFramePr>
        <p:xfrm>
          <a:off x="448733" y="1381538"/>
          <a:ext cx="8732743" cy="47677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86053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>
            <a:extLst>
              <a:ext uri="{FF2B5EF4-FFF2-40B4-BE49-F238E27FC236}">
                <a16:creationId xmlns="" xmlns:a16="http://schemas.microsoft.com/office/drawing/2014/main" id="{BFF60B97-5EB1-411D-9287-82F79E225F92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75" name="Straight Connector 74">
              <a:extLst>
                <a:ext uri="{FF2B5EF4-FFF2-40B4-BE49-F238E27FC236}">
                  <a16:creationId xmlns="" xmlns:a16="http://schemas.microsoft.com/office/drawing/2014/main" id="{D674D93F-5BDC-4ACB-A8CA-7E9816511849}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="" xmlns:a16="http://schemas.microsoft.com/office/drawing/2014/main" id="{08928BCD-A664-442D-ABA1-C3CFBED999ED}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Rectangle 23">
              <a:extLst>
                <a:ext uri="{FF2B5EF4-FFF2-40B4-BE49-F238E27FC236}">
                  <a16:creationId xmlns="" xmlns:a16="http://schemas.microsoft.com/office/drawing/2014/main" id="{BA984793-63CC-45CB-A884-996FAAC233EF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Rectangle 25">
              <a:extLst>
                <a:ext uri="{FF2B5EF4-FFF2-40B4-BE49-F238E27FC236}">
                  <a16:creationId xmlns="" xmlns:a16="http://schemas.microsoft.com/office/drawing/2014/main" id="{2F0C28C5-1A58-4CFD-AE80-A035DCD7380B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Isosceles Triangle 78">
              <a:extLst>
                <a:ext uri="{FF2B5EF4-FFF2-40B4-BE49-F238E27FC236}">
                  <a16:creationId xmlns="" xmlns:a16="http://schemas.microsoft.com/office/drawing/2014/main" id="{95D7054E-4DD9-45B4-9774-43146D6C733F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0" name="Rectangle 27">
              <a:extLst>
                <a:ext uri="{FF2B5EF4-FFF2-40B4-BE49-F238E27FC236}">
                  <a16:creationId xmlns="" xmlns:a16="http://schemas.microsoft.com/office/drawing/2014/main" id="{B82025D2-80F5-4523-8D68-3831F8711F20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1" name="Rectangle 28">
              <a:extLst>
                <a:ext uri="{FF2B5EF4-FFF2-40B4-BE49-F238E27FC236}">
                  <a16:creationId xmlns="" xmlns:a16="http://schemas.microsoft.com/office/drawing/2014/main" id="{BC890E5E-6997-4B43-8F03-33C4CA22B604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2" name="Rectangle 29">
              <a:extLst>
                <a:ext uri="{FF2B5EF4-FFF2-40B4-BE49-F238E27FC236}">
                  <a16:creationId xmlns="" xmlns:a16="http://schemas.microsoft.com/office/drawing/2014/main" id="{A8F61413-378E-434E-BB32-C83A8B826E3A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3" name="Isosceles Triangle 82">
              <a:extLst>
                <a:ext uri="{FF2B5EF4-FFF2-40B4-BE49-F238E27FC236}">
                  <a16:creationId xmlns="" xmlns:a16="http://schemas.microsoft.com/office/drawing/2014/main" id="{22FCA4F9-826F-46CC-97AA-E951F199A679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4" name="Isosceles Triangle 83">
              <a:extLst>
                <a:ext uri="{FF2B5EF4-FFF2-40B4-BE49-F238E27FC236}">
                  <a16:creationId xmlns="" xmlns:a16="http://schemas.microsoft.com/office/drawing/2014/main" id="{96E65488-263B-49DE-A257-2F1775214773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86" name="Isosceles Triangle 30">
            <a:extLst>
              <a:ext uri="{FF2B5EF4-FFF2-40B4-BE49-F238E27FC236}">
                <a16:creationId xmlns="" xmlns:a16="http://schemas.microsoft.com/office/drawing/2014/main" id="{FD076C4F-CB47-4A2D-95A1-9D5E3C2B7683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10800000">
            <a:off x="-10634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88" name="Straight Connector 87">
            <a:extLst>
              <a:ext uri="{FF2B5EF4-FFF2-40B4-BE49-F238E27FC236}">
                <a16:creationId xmlns="" xmlns:a16="http://schemas.microsoft.com/office/drawing/2014/main" id="{EEAF915B-5344-46DC-8097-7DAF0627744D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497232" y="2282818"/>
            <a:ext cx="32060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="" xmlns:a16="http://schemas.microsoft.com/office/drawing/2014/main" id="{70B738F4-B505-468D-996C-FEC3D1CA103C}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162696" y="4565636"/>
            <a:ext cx="320608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Isosceles Triangle 30">
            <a:extLst>
              <a:ext uri="{FF2B5EF4-FFF2-40B4-BE49-F238E27FC236}">
                <a16:creationId xmlns="" xmlns:a16="http://schemas.microsoft.com/office/drawing/2014/main" id="{6F953D60-C1AF-4BFA-9B22-BFE8F0BA1D3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Диаграма 4"/>
          <p:cNvGraphicFramePr/>
          <p:nvPr>
            <p:extLst>
              <p:ext uri="{D42A27DB-BD31-4B8C-83A1-F6EECF244321}">
                <p14:modId xmlns:p14="http://schemas.microsoft.com/office/powerpoint/2010/main" val="2794664936"/>
              </p:ext>
            </p:extLst>
          </p:nvPr>
        </p:nvGraphicFramePr>
        <p:xfrm>
          <a:off x="421298" y="725558"/>
          <a:ext cx="9738701" cy="54127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74087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EB0D40EF-BA14-42F1-9492-D38C59DCAB67}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7" name="Straight Connector 16">
              <a:extLst>
                <a:ext uri="{FF2B5EF4-FFF2-40B4-BE49-F238E27FC236}">
                  <a16:creationId xmlns="" xmlns:a16="http://schemas.microsoft.com/office/drawing/2014/main" id="{B2C3A70F-581F-48B1-AD94-04AF9A38D253}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="" xmlns:a16="http://schemas.microsoft.com/office/drawing/2014/main" id="{13EABD0F-494E-4C0C-8A0C-139AFC4283F2}"/>
                </a:ext>
              </a:extLst>
            </p:cNvPr>
            <p:cNvCxn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23">
              <a:extLst>
                <a:ext uri="{FF2B5EF4-FFF2-40B4-BE49-F238E27FC236}">
                  <a16:creationId xmlns="" xmlns:a16="http://schemas.microsoft.com/office/drawing/2014/main" id="{739811F7-2462-4463-BE69-32CEBED03966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25">
              <a:extLst>
                <a:ext uri="{FF2B5EF4-FFF2-40B4-BE49-F238E27FC236}">
                  <a16:creationId xmlns="" xmlns:a16="http://schemas.microsoft.com/office/drawing/2014/main" id="{D91A6F9F-54F1-461A-A043-E97203A85FF2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Isosceles Triangle 20">
              <a:extLst>
                <a:ext uri="{FF2B5EF4-FFF2-40B4-BE49-F238E27FC236}">
                  <a16:creationId xmlns="" xmlns:a16="http://schemas.microsoft.com/office/drawing/2014/main" id="{28681C3A-B98D-44BE-8120-45C3F3BA07FB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7">
              <a:extLst>
                <a:ext uri="{FF2B5EF4-FFF2-40B4-BE49-F238E27FC236}">
                  <a16:creationId xmlns="" xmlns:a16="http://schemas.microsoft.com/office/drawing/2014/main" id="{37478156-05FD-4D8F-AE53-B3D40AF29F03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8">
              <a:extLst>
                <a:ext uri="{FF2B5EF4-FFF2-40B4-BE49-F238E27FC236}">
                  <a16:creationId xmlns="" xmlns:a16="http://schemas.microsoft.com/office/drawing/2014/main" id="{A81F9C83-B446-4703-8B99-C01F0E403E9C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9">
              <a:extLst>
                <a:ext uri="{FF2B5EF4-FFF2-40B4-BE49-F238E27FC236}">
                  <a16:creationId xmlns="" xmlns:a16="http://schemas.microsoft.com/office/drawing/2014/main" id="{C2F5F0B6-D807-4AAE-852B-7BECE0CF4517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Isosceles Triangle 24">
              <a:extLst>
                <a:ext uri="{FF2B5EF4-FFF2-40B4-BE49-F238E27FC236}">
                  <a16:creationId xmlns="" xmlns:a16="http://schemas.microsoft.com/office/drawing/2014/main" id="{0945AE7B-1E9E-491F-976F-155273088724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5">
              <a:extLst>
                <a:ext uri="{FF2B5EF4-FFF2-40B4-BE49-F238E27FC236}">
                  <a16:creationId xmlns="" xmlns:a16="http://schemas.microsoft.com/office/drawing/2014/main" id="{A38028DA-F87E-4372-9295-BC98DB400728}"/>
                </a:ext>
              </a:extLst>
            </p:cNvPr>
            <p:cNvSpPr/>
            <p:nvPr>
              <p:extLst>
                <p:ext uri="{386F3935-93C4-4BCD-93E2-E3B085C9AB24}">
                  <p16:designElem xmlns=""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8" name="Isosceles Triangle 8">
            <a:extLst>
              <a:ext uri="{FF2B5EF4-FFF2-40B4-BE49-F238E27FC236}">
                <a16:creationId xmlns="" xmlns:a16="http://schemas.microsoft.com/office/drawing/2014/main" id="{98EE4960-6ED7-49B4-BEEE-A96A0C83D9BC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4013201"/>
            <a:ext cx="476655" cy="2844800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Диаграма 4"/>
          <p:cNvGraphicFramePr/>
          <p:nvPr>
            <p:extLst>
              <p:ext uri="{D42A27DB-BD31-4B8C-83A1-F6EECF244321}">
                <p14:modId xmlns:p14="http://schemas.microsoft.com/office/powerpoint/2010/main" val="3991216405"/>
              </p:ext>
            </p:extLst>
          </p:nvPr>
        </p:nvGraphicFramePr>
        <p:xfrm>
          <a:off x="308113" y="576470"/>
          <a:ext cx="9851887" cy="55618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33561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а 1"/>
          <p:cNvGraphicFramePr/>
          <p:nvPr>
            <p:extLst>
              <p:ext uri="{D42A27DB-BD31-4B8C-83A1-F6EECF244321}">
                <p14:modId xmlns:p14="http://schemas.microsoft.com/office/powerpoint/2010/main" val="3122820379"/>
              </p:ext>
            </p:extLst>
          </p:nvPr>
        </p:nvGraphicFramePr>
        <p:xfrm>
          <a:off x="437322" y="397566"/>
          <a:ext cx="9722678" cy="5740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71996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лавие 9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22243"/>
          </a:xfrm>
        </p:spPr>
        <p:txBody>
          <a:bodyPr>
            <a:normAutofit fontScale="90000"/>
          </a:bodyPr>
          <a:lstStyle/>
          <a:p>
            <a:pPr algn="ctr"/>
            <a:r>
              <a:rPr lang="bg-BG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ПОСТИГНАТИ РЕЗУЛТАТИ</a:t>
            </a:r>
            <a:br>
              <a:rPr lang="bg-BG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bg-BG" dirty="0"/>
          </a:p>
        </p:txBody>
      </p:sp>
      <p:sp>
        <p:nvSpPr>
          <p:cNvPr id="11" name="Контейнер за съдържание 10"/>
          <p:cNvSpPr>
            <a:spLocks noGrp="1"/>
          </p:cNvSpPr>
          <p:nvPr>
            <p:ph idx="1"/>
          </p:nvPr>
        </p:nvSpPr>
        <p:spPr>
          <a:xfrm>
            <a:off x="677334" y="1590261"/>
            <a:ext cx="8596668" cy="4451101"/>
          </a:xfrm>
        </p:spPr>
        <p:txBody>
          <a:bodyPr>
            <a:normAutofit/>
          </a:bodyPr>
          <a:lstStyle/>
          <a:p>
            <a:r>
              <a:rPr lang="bg-BG" sz="2000" dirty="0" smtClean="0"/>
              <a:t>РАЗВИХМЕ УМЕНИЯ У РОДИТЕЛИТЕ ДА ИЗСЛУШВАТ ВНИМАТЕЛНО СВОЕТО ДЕТЕ И ДА РАЗБИРАТ КАКВО ТО ИМ КАЗВА;</a:t>
            </a:r>
          </a:p>
          <a:p>
            <a:r>
              <a:rPr lang="bg-BG" sz="2000" dirty="0" smtClean="0"/>
              <a:t>НАУЧИХА КАКВО ОЗНАЧАВА ДА ГО ВЪЗПИТАШ ДА ЗАЧИТА ДРУГИТЕ;</a:t>
            </a:r>
          </a:p>
          <a:p>
            <a:r>
              <a:rPr lang="bg-BG" sz="2000" dirty="0" smtClean="0"/>
              <a:t>РАЗБРАХА, КАК ДА МУ ПОКАЖАТ, ЧЕ УВАЖАВАТ НЕГОВОТО МНЕНИЕ;</a:t>
            </a:r>
          </a:p>
          <a:p>
            <a:r>
              <a:rPr lang="bg-BG" sz="2000" dirty="0" smtClean="0"/>
              <a:t>УСТАНОВИХА, КОЛКО Е ПОЛЕЗНО ВСЕКИ ДЕН ДА ОТДЕЛЯШ ВРЕМЕ ЗА ИГРИ И ЗАНИМАНИЯ ИЛИ В ПОЧИВЕН ДЕН ДА ПОСЕТИШ КУКЛЕН ТЕАТЪР;</a:t>
            </a:r>
          </a:p>
          <a:p>
            <a:r>
              <a:rPr lang="bg-BG" sz="2000" dirty="0" smtClean="0"/>
              <a:t>БЯХА ВЪЗХИТЕНИ ОТ РЕЗУЛТАТИТЕ ПРИ СЪВМЕСТНОТО РИСУВАНЕ, СПОРТУВАНЕ,  РАЗХОДКИ;</a:t>
            </a:r>
          </a:p>
          <a:p>
            <a:r>
              <a:rPr lang="bg-BG" sz="2000" dirty="0" smtClean="0"/>
              <a:t>И НАЙ-ВАЖНОТО, УДОВЛЕТВОРЕНИЕТО ОТ НЕПОВТОРИМОТО ПРЕЖИВЯВАНЕ ПРИ ЧЕТЕНЕ НА ПРИКАЗКИ.</a:t>
            </a:r>
            <a:endParaRPr lang="bg-BG" sz="2000" dirty="0"/>
          </a:p>
        </p:txBody>
      </p:sp>
    </p:spTree>
    <p:extLst>
      <p:ext uri="{BB962C8B-B14F-4D97-AF65-F5344CB8AC3E}">
        <p14:creationId xmlns:p14="http://schemas.microsoft.com/office/powerpoint/2010/main" val="221861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3">
            <a:extLst>
              <a:ext uri="{FF2B5EF4-FFF2-40B4-BE49-F238E27FC236}">
                <a16:creationId xmlns="" xmlns:a16="http://schemas.microsoft.com/office/drawing/2014/main" id="{265265B9-1380-48A7-8061-262594251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7983" y="1126435"/>
            <a:ext cx="7315199" cy="2120348"/>
          </a:xfrm>
        </p:spPr>
        <p:txBody>
          <a:bodyPr>
            <a:normAutofit/>
          </a:bodyPr>
          <a:lstStyle/>
          <a:p>
            <a:r>
              <a:rPr lang="bg-BG" dirty="0"/>
              <a:t> </a:t>
            </a:r>
            <a:endParaRPr lang="bg-BG" sz="4800" dirty="0"/>
          </a:p>
        </p:txBody>
      </p:sp>
      <p:sp>
        <p:nvSpPr>
          <p:cNvPr id="8" name="Текстово поле 7">
            <a:extLst>
              <a:ext uri="{FF2B5EF4-FFF2-40B4-BE49-F238E27FC236}">
                <a16:creationId xmlns="" xmlns:a16="http://schemas.microsoft.com/office/drawing/2014/main" id="{B3E74592-E258-4D78-A3CB-7F6563433896}"/>
              </a:ext>
            </a:extLst>
          </p:cNvPr>
          <p:cNvSpPr txBox="1"/>
          <p:nvPr/>
        </p:nvSpPr>
        <p:spPr>
          <a:xfrm flipV="1">
            <a:off x="-702364" y="5882884"/>
            <a:ext cx="31805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800" dirty="0">
                <a:hlinkClick r:id="rId2" tooltip="http://www.coetail.com/myaimistrue/tag/circle-of-courage/"/>
              </a:rPr>
              <a:t>Тази снимка</a:t>
            </a:r>
            <a:r>
              <a:rPr lang="bg-BG" sz="800" dirty="0"/>
              <a:t> от Неизвестен автор е лицензирана с CC BY-SA</a:t>
            </a:r>
          </a:p>
        </p:txBody>
      </p:sp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657456" y="1878496"/>
            <a:ext cx="8595874" cy="42440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g-BG" sz="3600" dirty="0" smtClean="0">
                <a:solidFill>
                  <a:srgbClr val="C00000"/>
                </a:solidFill>
              </a:rPr>
              <a:t>СЪВМЕСТНАТА ДЕЙНОСТ И ПРАКТИКА, ПРЕВЪРНАХА НАПРЕЖЕНИЕТО НА РАЗКОЛЕБАНИТЕ И ОБЪРКАНИ РОДИТЕЛИ И УЧИТЕЛИ В НАРЪЧНИК ЗА ВЪЛНУВАЩО ПРИКЛЮЧЕНИЕ, КАКВОТО Е ОТГЛЕЖДАНЕТО И ВЪЗПИТАНИЕТО НА ДЕТЕТО.</a:t>
            </a:r>
            <a:endParaRPr lang="bg-BG" sz="3600" dirty="0">
              <a:solidFill>
                <a:srgbClr val="C00000"/>
              </a:solidFill>
            </a:endParaRPr>
          </a:p>
        </p:txBody>
      </p:sp>
      <p:sp>
        <p:nvSpPr>
          <p:cNvPr id="5" name="Правоъгълник 4"/>
          <p:cNvSpPr/>
          <p:nvPr/>
        </p:nvSpPr>
        <p:spPr>
          <a:xfrm>
            <a:off x="1699591" y="477078"/>
            <a:ext cx="599796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bg-BG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ИЗВОД:</a:t>
            </a:r>
            <a:endParaRPr lang="bg-BG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01607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77334" y="367748"/>
            <a:ext cx="8596668" cy="923330"/>
          </a:xfrm>
        </p:spPr>
        <p:txBody>
          <a:bodyPr>
            <a:normAutofit fontScale="90000"/>
          </a:bodyPr>
          <a:lstStyle/>
          <a:p>
            <a:pPr algn="ctr"/>
            <a:r>
              <a:rPr lang="bg-BG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БЛАГОДАРЯ ЗА </a:t>
            </a:r>
            <a:r>
              <a:rPr lang="bg-BG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ВНИМАНИЕТО</a:t>
            </a:r>
            <a:r>
              <a:rPr lang="bg-BG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!</a:t>
            </a:r>
            <a:br>
              <a:rPr lang="bg-BG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</a:br>
            <a:endParaRPr lang="bg-BG" dirty="0"/>
          </a:p>
        </p:txBody>
      </p:sp>
      <p:pic>
        <p:nvPicPr>
          <p:cNvPr id="6" name="Контейнер за съдържание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391" y="1560444"/>
            <a:ext cx="7434469" cy="4969566"/>
          </a:xfrm>
        </p:spPr>
      </p:pic>
    </p:spTree>
    <p:extLst>
      <p:ext uri="{BB962C8B-B14F-4D97-AF65-F5344CB8AC3E}">
        <p14:creationId xmlns:p14="http://schemas.microsoft.com/office/powerpoint/2010/main" val="556652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Фасети">
  <a:themeElements>
    <a:clrScheme name="Граждански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ригинални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998</TotalTime>
  <Words>455</Words>
  <Application>Microsoft Office PowerPoint</Application>
  <PresentationFormat>По избор</PresentationFormat>
  <Paragraphs>77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23</vt:i4>
      </vt:variant>
    </vt:vector>
  </HeadingPairs>
  <TitlesOfParts>
    <vt:vector size="24" baseType="lpstr">
      <vt:lpstr>Фасети</vt:lpstr>
      <vt:lpstr> „ДА ОТКРИЕШ ДЕТЕТО“</vt:lpstr>
      <vt:lpstr>   ХОРАТА ПОСТИГАТ ЧУДЕСА, КОГАТО СА МОТИВИРАНИ ОТ СПОДЕЛЕНА ВИЗИЯ И ЯСНИ ЦЕЛИ!                                        Кен Робинсън</vt:lpstr>
      <vt:lpstr>  Цел: Осигуряване социален комфорт на системата „Родител – дете – учител“, променяйки начина на работа и взаимодействие със семейството, партньорите и културните институции. </vt:lpstr>
      <vt:lpstr>   </vt:lpstr>
      <vt:lpstr> </vt:lpstr>
      <vt:lpstr>Презентация на PowerPoint</vt:lpstr>
      <vt:lpstr>СПОРТУВАМЕ С МАМА И ТАТКО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НАЧАЛОТО</vt:lpstr>
      <vt:lpstr>УСЪВЪРШЕНСТВАНЕ НА УМЕНИЯ И КОМПЕТЕНЦИИ</vt:lpstr>
      <vt:lpstr>НАЙ-ГОЛЕМИЯТ НИ СТИМУЛ- УСМИВКАТА</vt:lpstr>
      <vt:lpstr>Презентация на PowerPoint</vt:lpstr>
      <vt:lpstr>ЗАЛОЖИХМЕ НА ИГРАТА, ЧРЕЗ КОЯТО ИНДИВИДЪТ ТЪРСИ УДОВОЛСТВИЕ</vt:lpstr>
      <vt:lpstr>СЪЗДАДОХМЕ МЕТОДОЛОГИЯ НА ПОСЛЕДОВАТЕЛНОСТТА</vt:lpstr>
      <vt:lpstr>Презентация на PowerPoint</vt:lpstr>
      <vt:lpstr>Презентация на PowerPoint</vt:lpstr>
      <vt:lpstr>Презентация на PowerPoint</vt:lpstr>
      <vt:lpstr>ПОСТИГНАТИ РЕЗУЛТАТИ </vt:lpstr>
      <vt:lpstr> </vt:lpstr>
      <vt:lpstr>БЛАГОДАРЯ ЗА ВНИМАНИЕТО!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Екология за деца от предучилищна възраст</dc:title>
  <dc:creator>Sasho Nikolov</dc:creator>
  <cp:lastModifiedBy>Win7</cp:lastModifiedBy>
  <cp:revision>77</cp:revision>
  <dcterms:created xsi:type="dcterms:W3CDTF">2018-02-15T12:18:20Z</dcterms:created>
  <dcterms:modified xsi:type="dcterms:W3CDTF">2022-11-07T07:50:43Z</dcterms:modified>
</cp:coreProperties>
</file>